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00DDC-CB00-4FC6-AF73-C58F9AF5EBFC}" v="9" dt="2022-10-25T02:08:30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6" autoAdjust="0"/>
    <p:restoredTop sz="89385" autoAdjust="0"/>
  </p:normalViewPr>
  <p:slideViewPr>
    <p:cSldViewPr snapToGrid="0">
      <p:cViewPr varScale="1">
        <p:scale>
          <a:sx n="48" d="100"/>
          <a:sy n="48" d="100"/>
        </p:scale>
        <p:origin x="42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yank Vashisht" userId="008bce3ddc171423" providerId="LiveId" clId="{2EC00DDC-CB00-4FC6-AF73-C58F9AF5EBFC}"/>
    <pc:docChg chg="undo custSel addSld delSld modSld sldOrd">
      <pc:chgData name="Mayank Vashisht" userId="008bce3ddc171423" providerId="LiveId" clId="{2EC00DDC-CB00-4FC6-AF73-C58F9AF5EBFC}" dt="2022-10-25T02:04:01.892" v="5239" actId="20577"/>
      <pc:docMkLst>
        <pc:docMk/>
      </pc:docMkLst>
      <pc:sldChg chg="modNotesTx">
        <pc:chgData name="Mayank Vashisht" userId="008bce3ddc171423" providerId="LiveId" clId="{2EC00DDC-CB00-4FC6-AF73-C58F9AF5EBFC}" dt="2022-10-25T00:53:40.744" v="1134" actId="20577"/>
        <pc:sldMkLst>
          <pc:docMk/>
          <pc:sldMk cId="3536355317" sldId="256"/>
        </pc:sldMkLst>
      </pc:sldChg>
      <pc:sldChg chg="modNotesTx">
        <pc:chgData name="Mayank Vashisht" userId="008bce3ddc171423" providerId="LiveId" clId="{2EC00DDC-CB00-4FC6-AF73-C58F9AF5EBFC}" dt="2022-10-25T01:12:33.121" v="2194" actId="20577"/>
        <pc:sldMkLst>
          <pc:docMk/>
          <pc:sldMk cId="3781416498" sldId="257"/>
        </pc:sldMkLst>
      </pc:sldChg>
      <pc:sldChg chg="modNotesTx">
        <pc:chgData name="Mayank Vashisht" userId="008bce3ddc171423" providerId="LiveId" clId="{2EC00DDC-CB00-4FC6-AF73-C58F9AF5EBFC}" dt="2022-10-25T01:17:21.071" v="2972" actId="20577"/>
        <pc:sldMkLst>
          <pc:docMk/>
          <pc:sldMk cId="4003564965" sldId="258"/>
        </pc:sldMkLst>
      </pc:sldChg>
      <pc:sldChg chg="modNotesTx">
        <pc:chgData name="Mayank Vashisht" userId="008bce3ddc171423" providerId="LiveId" clId="{2EC00DDC-CB00-4FC6-AF73-C58F9AF5EBFC}" dt="2022-10-25T01:20:54.915" v="3458" actId="20577"/>
        <pc:sldMkLst>
          <pc:docMk/>
          <pc:sldMk cId="1977153132" sldId="259"/>
        </pc:sldMkLst>
      </pc:sldChg>
      <pc:sldChg chg="modNotesTx">
        <pc:chgData name="Mayank Vashisht" userId="008bce3ddc171423" providerId="LiveId" clId="{2EC00DDC-CB00-4FC6-AF73-C58F9AF5EBFC}" dt="2022-10-25T02:04:01.892" v="5239" actId="20577"/>
        <pc:sldMkLst>
          <pc:docMk/>
          <pc:sldMk cId="3630828860" sldId="260"/>
        </pc:sldMkLst>
      </pc:sldChg>
      <pc:sldChg chg="modNotesTx">
        <pc:chgData name="Mayank Vashisht" userId="008bce3ddc171423" providerId="LiveId" clId="{2EC00DDC-CB00-4FC6-AF73-C58F9AF5EBFC}" dt="2022-10-25T01:57:34.117" v="4289" actId="20577"/>
        <pc:sldMkLst>
          <pc:docMk/>
          <pc:sldMk cId="2541027466" sldId="261"/>
        </pc:sldMkLst>
      </pc:sldChg>
      <pc:sldChg chg="ord modNotesTx">
        <pc:chgData name="Mayank Vashisht" userId="008bce3ddc171423" providerId="LiveId" clId="{2EC00DDC-CB00-4FC6-AF73-C58F9AF5EBFC}" dt="2022-10-25T02:01:43.040" v="4974" actId="20577"/>
        <pc:sldMkLst>
          <pc:docMk/>
          <pc:sldMk cId="2357366136" sldId="262"/>
        </pc:sldMkLst>
      </pc:sldChg>
      <pc:sldChg chg="modSp mod">
        <pc:chgData name="Mayank Vashisht" userId="008bce3ddc171423" providerId="LiveId" clId="{2EC00DDC-CB00-4FC6-AF73-C58F9AF5EBFC}" dt="2022-10-15T16:11:57.397" v="23" actId="20577"/>
        <pc:sldMkLst>
          <pc:docMk/>
          <pc:sldMk cId="219745629" sldId="263"/>
        </pc:sldMkLst>
        <pc:spChg chg="mod">
          <ac:chgData name="Mayank Vashisht" userId="008bce3ddc171423" providerId="LiveId" clId="{2EC00DDC-CB00-4FC6-AF73-C58F9AF5EBFC}" dt="2022-10-15T16:11:57.397" v="23" actId="20577"/>
          <ac:spMkLst>
            <pc:docMk/>
            <pc:sldMk cId="219745629" sldId="263"/>
            <ac:spMk id="3" creationId="{D515904C-F02B-EE64-D8B6-5B8F04BB662A}"/>
          </ac:spMkLst>
        </pc:spChg>
      </pc:sldChg>
      <pc:sldChg chg="addSp delSp modSp mod">
        <pc:chgData name="Mayank Vashisht" userId="008bce3ddc171423" providerId="LiveId" clId="{2EC00DDC-CB00-4FC6-AF73-C58F9AF5EBFC}" dt="2022-10-18T17:03:19.762" v="795" actId="20577"/>
        <pc:sldMkLst>
          <pc:docMk/>
          <pc:sldMk cId="2441917514" sldId="264"/>
        </pc:sldMkLst>
        <pc:spChg chg="mod">
          <ac:chgData name="Mayank Vashisht" userId="008bce3ddc171423" providerId="LiveId" clId="{2EC00DDC-CB00-4FC6-AF73-C58F9AF5EBFC}" dt="2022-10-18T16:55:53.054" v="307" actId="26606"/>
          <ac:spMkLst>
            <pc:docMk/>
            <pc:sldMk cId="2441917514" sldId="264"/>
            <ac:spMk id="2" creationId="{01EE23CA-E714-6A85-EB9F-27F8189EAC42}"/>
          </ac:spMkLst>
        </pc:spChg>
        <pc:spChg chg="mod">
          <ac:chgData name="Mayank Vashisht" userId="008bce3ddc171423" providerId="LiveId" clId="{2EC00DDC-CB00-4FC6-AF73-C58F9AF5EBFC}" dt="2022-10-18T17:03:19.762" v="795" actId="20577"/>
          <ac:spMkLst>
            <pc:docMk/>
            <pc:sldMk cId="2441917514" sldId="264"/>
            <ac:spMk id="3" creationId="{520DC7F6-2CD8-B6CE-EF8F-3D3F3A2BC81D}"/>
          </ac:spMkLst>
        </pc:spChg>
        <pc:spChg chg="del">
          <ac:chgData name="Mayank Vashisht" userId="008bce3ddc171423" providerId="LiveId" clId="{2EC00DDC-CB00-4FC6-AF73-C58F9AF5EBFC}" dt="2022-10-18T16:55:53.054" v="307" actId="26606"/>
          <ac:spMkLst>
            <pc:docMk/>
            <pc:sldMk cId="2441917514" sldId="264"/>
            <ac:spMk id="8" creationId="{A4E9F8B3-8282-4A93-BBF8-3342538A70FB}"/>
          </ac:spMkLst>
        </pc:spChg>
        <pc:spChg chg="add">
          <ac:chgData name="Mayank Vashisht" userId="008bce3ddc171423" providerId="LiveId" clId="{2EC00DDC-CB00-4FC6-AF73-C58F9AF5EBFC}" dt="2022-10-18T16:55:53.054" v="307" actId="26606"/>
          <ac:spMkLst>
            <pc:docMk/>
            <pc:sldMk cId="2441917514" sldId="264"/>
            <ac:spMk id="13" creationId="{20DB4423-716D-4B40-9498-69F5F3E5E077}"/>
          </ac:spMkLst>
        </pc:spChg>
        <pc:spChg chg="add">
          <ac:chgData name="Mayank Vashisht" userId="008bce3ddc171423" providerId="LiveId" clId="{2EC00DDC-CB00-4FC6-AF73-C58F9AF5EBFC}" dt="2022-10-18T16:55:53.054" v="307" actId="26606"/>
          <ac:spMkLst>
            <pc:docMk/>
            <pc:sldMk cId="2441917514" sldId="264"/>
            <ac:spMk id="15" creationId="{0B339CD8-1850-4DF2-BCDF-1CAAE5F872AC}"/>
          </ac:spMkLst>
        </pc:spChg>
      </pc:sldChg>
      <pc:sldChg chg="del">
        <pc:chgData name="Mayank Vashisht" userId="008bce3ddc171423" providerId="LiveId" clId="{2EC00DDC-CB00-4FC6-AF73-C58F9AF5EBFC}" dt="2022-10-15T16:53:00.377" v="264" actId="2696"/>
        <pc:sldMkLst>
          <pc:docMk/>
          <pc:sldMk cId="3021680596" sldId="265"/>
        </pc:sldMkLst>
      </pc:sldChg>
      <pc:sldChg chg="addSp delSp modSp mod setClrOvrMap">
        <pc:chgData name="Mayank Vashisht" userId="008bce3ddc171423" providerId="LiveId" clId="{2EC00DDC-CB00-4FC6-AF73-C58F9AF5EBFC}" dt="2022-10-15T15:21:05.684" v="17" actId="26606"/>
        <pc:sldMkLst>
          <pc:docMk/>
          <pc:sldMk cId="1396534312" sldId="266"/>
        </pc:sldMkLst>
        <pc:spChg chg="mod">
          <ac:chgData name="Mayank Vashisht" userId="008bce3ddc171423" providerId="LiveId" clId="{2EC00DDC-CB00-4FC6-AF73-C58F9AF5EBFC}" dt="2022-10-15T15:21:05.684" v="17" actId="26606"/>
          <ac:spMkLst>
            <pc:docMk/>
            <pc:sldMk cId="1396534312" sldId="266"/>
            <ac:spMk id="2" creationId="{7CA183CC-6F1B-FED1-6952-DF5815F20A60}"/>
          </ac:spMkLst>
        </pc:spChg>
        <pc:spChg chg="del">
          <ac:chgData name="Mayank Vashisht" userId="008bce3ddc171423" providerId="LiveId" clId="{2EC00DDC-CB00-4FC6-AF73-C58F9AF5EBFC}" dt="2022-10-15T15:21:05.684" v="17" actId="26606"/>
          <ac:spMkLst>
            <pc:docMk/>
            <pc:sldMk cId="1396534312" sldId="266"/>
            <ac:spMk id="3" creationId="{B5919763-3AAF-8CAC-16D5-0403423F1D06}"/>
          </ac:spMkLst>
        </pc:spChg>
        <pc:spChg chg="del">
          <ac:chgData name="Mayank Vashisht" userId="008bce3ddc171423" providerId="LiveId" clId="{2EC00DDC-CB00-4FC6-AF73-C58F9AF5EBFC}" dt="2022-10-15T15:21:05.684" v="17" actId="26606"/>
          <ac:spMkLst>
            <pc:docMk/>
            <pc:sldMk cId="1396534312" sldId="266"/>
            <ac:spMk id="8" creationId="{09949130-F4C8-4E64-AD1A-B3611E435856}"/>
          </ac:spMkLst>
        </pc:spChg>
        <pc:spChg chg="del">
          <ac:chgData name="Mayank Vashisht" userId="008bce3ddc171423" providerId="LiveId" clId="{2EC00DDC-CB00-4FC6-AF73-C58F9AF5EBFC}" dt="2022-10-15T15:21:05.684" v="17" actId="26606"/>
          <ac:spMkLst>
            <pc:docMk/>
            <pc:sldMk cId="1396534312" sldId="266"/>
            <ac:spMk id="10" creationId="{20DB4423-716D-4B40-9498-69F5F3E5E077}"/>
          </ac:spMkLst>
        </pc:spChg>
        <pc:spChg chg="del">
          <ac:chgData name="Mayank Vashisht" userId="008bce3ddc171423" providerId="LiveId" clId="{2EC00DDC-CB00-4FC6-AF73-C58F9AF5EBFC}" dt="2022-10-15T15:21:05.684" v="17" actId="26606"/>
          <ac:spMkLst>
            <pc:docMk/>
            <pc:sldMk cId="1396534312" sldId="266"/>
            <ac:spMk id="12" creationId="{0B339CD8-1850-4DF2-BCDF-1CAAE5F872AC}"/>
          </ac:spMkLst>
        </pc:spChg>
        <pc:spChg chg="add">
          <ac:chgData name="Mayank Vashisht" userId="008bce3ddc171423" providerId="LiveId" clId="{2EC00DDC-CB00-4FC6-AF73-C58F9AF5EBFC}" dt="2022-10-15T15:21:05.684" v="17" actId="26606"/>
          <ac:spMkLst>
            <pc:docMk/>
            <pc:sldMk cId="1396534312" sldId="266"/>
            <ac:spMk id="18" creationId="{1C8B38D4-9D92-4608-A16B-260E8CC21335}"/>
          </ac:spMkLst>
        </pc:spChg>
        <pc:spChg chg="add">
          <ac:chgData name="Mayank Vashisht" userId="008bce3ddc171423" providerId="LiveId" clId="{2EC00DDC-CB00-4FC6-AF73-C58F9AF5EBFC}" dt="2022-10-15T15:21:05.684" v="17" actId="26606"/>
          <ac:spMkLst>
            <pc:docMk/>
            <pc:sldMk cId="1396534312" sldId="266"/>
            <ac:spMk id="20" creationId="{01A94AE6-0978-4A09-B78E-D60AC484231B}"/>
          </ac:spMkLst>
        </pc:spChg>
        <pc:graphicFrameChg chg="add">
          <ac:chgData name="Mayank Vashisht" userId="008bce3ddc171423" providerId="LiveId" clId="{2EC00DDC-CB00-4FC6-AF73-C58F9AF5EBFC}" dt="2022-10-15T15:21:05.684" v="17" actId="26606"/>
          <ac:graphicFrameMkLst>
            <pc:docMk/>
            <pc:sldMk cId="1396534312" sldId="266"/>
            <ac:graphicFrameMk id="14" creationId="{007EBC27-7D1F-D988-63C3-2EE0EF4DA01E}"/>
          </ac:graphicFrameMkLst>
        </pc:graphicFrameChg>
      </pc:sldChg>
      <pc:sldChg chg="addSp delSp modSp new mod ord setBg setClrOvrMap modNotesTx">
        <pc:chgData name="Mayank Vashisht" userId="008bce3ddc171423" providerId="LiveId" clId="{2EC00DDC-CB00-4FC6-AF73-C58F9AF5EBFC}" dt="2022-10-18T17:30:38.717" v="991"/>
        <pc:sldMkLst>
          <pc:docMk/>
          <pc:sldMk cId="3861343649" sldId="268"/>
        </pc:sldMkLst>
        <pc:spChg chg="mod">
          <ac:chgData name="Mayank Vashisht" userId="008bce3ddc171423" providerId="LiveId" clId="{2EC00DDC-CB00-4FC6-AF73-C58F9AF5EBFC}" dt="2022-10-15T15:20:49.879" v="16" actId="26606"/>
          <ac:spMkLst>
            <pc:docMk/>
            <pc:sldMk cId="3861343649" sldId="268"/>
            <ac:spMk id="2" creationId="{FA82D07C-39AD-F4E4-79AD-0AC2898E2342}"/>
          </ac:spMkLst>
        </pc:spChg>
        <pc:spChg chg="del">
          <ac:chgData name="Mayank Vashisht" userId="008bce3ddc171423" providerId="LiveId" clId="{2EC00DDC-CB00-4FC6-AF73-C58F9AF5EBFC}" dt="2022-10-15T15:20:49.879" v="16" actId="26606"/>
          <ac:spMkLst>
            <pc:docMk/>
            <pc:sldMk cId="3861343649" sldId="268"/>
            <ac:spMk id="3" creationId="{2903820D-8DD7-D890-D337-2CB7E34A143A}"/>
          </ac:spMkLst>
        </pc:spChg>
        <pc:spChg chg="add del mod">
          <ac:chgData name="Mayank Vashisht" userId="008bce3ddc171423" providerId="LiveId" clId="{2EC00DDC-CB00-4FC6-AF73-C58F9AF5EBFC}" dt="2022-10-18T17:30:38.717" v="991"/>
          <ac:spMkLst>
            <pc:docMk/>
            <pc:sldMk cId="3861343649" sldId="268"/>
            <ac:spMk id="3" creationId="{568F5694-48B8-73FD-030D-E787985E74FD}"/>
          </ac:spMkLst>
        </pc:spChg>
        <pc:spChg chg="add">
          <ac:chgData name="Mayank Vashisht" userId="008bce3ddc171423" providerId="LiveId" clId="{2EC00DDC-CB00-4FC6-AF73-C58F9AF5EBFC}" dt="2022-10-15T15:20:49.879" v="16" actId="26606"/>
          <ac:spMkLst>
            <pc:docMk/>
            <pc:sldMk cId="3861343649" sldId="268"/>
            <ac:spMk id="11" creationId="{0760E4C7-47B8-4356-ABCA-CC9C79E2D2B6}"/>
          </ac:spMkLst>
        </pc:spChg>
        <pc:spChg chg="add">
          <ac:chgData name="Mayank Vashisht" userId="008bce3ddc171423" providerId="LiveId" clId="{2EC00DDC-CB00-4FC6-AF73-C58F9AF5EBFC}" dt="2022-10-15T15:20:49.879" v="16" actId="26606"/>
          <ac:spMkLst>
            <pc:docMk/>
            <pc:sldMk cId="3861343649" sldId="268"/>
            <ac:spMk id="13" creationId="{07F1F8E1-08C9-4C32-8CD0-F0DEB444866D}"/>
          </ac:spMkLst>
        </pc:spChg>
        <pc:picChg chg="add mod">
          <ac:chgData name="Mayank Vashisht" userId="008bce3ddc171423" providerId="LiveId" clId="{2EC00DDC-CB00-4FC6-AF73-C58F9AF5EBFC}" dt="2022-10-18T17:27:48.964" v="801" actId="1076"/>
          <ac:picMkLst>
            <pc:docMk/>
            <pc:sldMk cId="3861343649" sldId="268"/>
            <ac:picMk id="5" creationId="{98FDE008-B43D-AEE6-C2BC-E8C8A374DA11}"/>
          </ac:picMkLst>
        </pc:picChg>
        <pc:cxnChg chg="add">
          <ac:chgData name="Mayank Vashisht" userId="008bce3ddc171423" providerId="LiveId" clId="{2EC00DDC-CB00-4FC6-AF73-C58F9AF5EBFC}" dt="2022-10-15T15:20:49.879" v="16" actId="26606"/>
          <ac:cxnSpMkLst>
            <pc:docMk/>
            <pc:sldMk cId="3861343649" sldId="268"/>
            <ac:cxnSpMk id="9" creationId="{AEED5540-64E5-4258-ABA4-753F07B71B38}"/>
          </ac:cxnSpMkLst>
        </pc:cxnChg>
        <pc:cxnChg chg="add">
          <ac:chgData name="Mayank Vashisht" userId="008bce3ddc171423" providerId="LiveId" clId="{2EC00DDC-CB00-4FC6-AF73-C58F9AF5EBFC}" dt="2022-10-15T15:20:49.879" v="16" actId="26606"/>
          <ac:cxnSpMkLst>
            <pc:docMk/>
            <pc:sldMk cId="3861343649" sldId="268"/>
            <ac:cxnSpMk id="15" creationId="{414C5C93-B9E9-4392-ADCF-ABF21209DD56}"/>
          </ac:cxnSpMkLst>
        </pc:cxnChg>
      </pc:sldChg>
      <pc:sldChg chg="new del ord">
        <pc:chgData name="Mayank Vashisht" userId="008bce3ddc171423" providerId="LiveId" clId="{2EC00DDC-CB00-4FC6-AF73-C58F9AF5EBFC}" dt="2022-10-18T17:30:41.403" v="992" actId="47"/>
        <pc:sldMkLst>
          <pc:docMk/>
          <pc:sldMk cId="1404994493" sldId="269"/>
        </pc:sldMkLst>
      </pc:sldChg>
      <pc:sldChg chg="addSp delSp modSp new mod setBg setClrOvrMap modNotesTx">
        <pc:chgData name="Mayank Vashisht" userId="008bce3ddc171423" providerId="LiveId" clId="{2EC00DDC-CB00-4FC6-AF73-C58F9AF5EBFC}" dt="2022-10-25T02:02:22.034" v="5099" actId="20577"/>
        <pc:sldMkLst>
          <pc:docMk/>
          <pc:sldMk cId="438533372" sldId="270"/>
        </pc:sldMkLst>
        <pc:spChg chg="mod">
          <ac:chgData name="Mayank Vashisht" userId="008bce3ddc171423" providerId="LiveId" clId="{2EC00DDC-CB00-4FC6-AF73-C58F9AF5EBFC}" dt="2022-10-18T17:20:40.977" v="796" actId="20577"/>
          <ac:spMkLst>
            <pc:docMk/>
            <pc:sldMk cId="438533372" sldId="270"/>
            <ac:spMk id="2" creationId="{E88D8B47-3EC7-11C1-5E53-1632C6CC7754}"/>
          </ac:spMkLst>
        </pc:spChg>
        <pc:spChg chg="del">
          <ac:chgData name="Mayank Vashisht" userId="008bce3ddc171423" providerId="LiveId" clId="{2EC00DDC-CB00-4FC6-AF73-C58F9AF5EBFC}" dt="2022-10-18T16:55:42.393" v="306" actId="26606"/>
          <ac:spMkLst>
            <pc:docMk/>
            <pc:sldMk cId="438533372" sldId="270"/>
            <ac:spMk id="3" creationId="{5A516BE3-4FD3-78AB-0C8B-A4EFC00C95F5}"/>
          </ac:spMkLst>
        </pc:spChg>
        <pc:spChg chg="add">
          <ac:chgData name="Mayank Vashisht" userId="008bce3ddc171423" providerId="LiveId" clId="{2EC00DDC-CB00-4FC6-AF73-C58F9AF5EBFC}" dt="2022-10-18T16:55:42.393" v="306" actId="26606"/>
          <ac:spMkLst>
            <pc:docMk/>
            <pc:sldMk cId="438533372" sldId="270"/>
            <ac:spMk id="12" creationId="{99FBCFA0-DE7C-40A3-9978-4F2839067FD7}"/>
          </ac:spMkLst>
        </pc:spChg>
        <pc:spChg chg="add">
          <ac:chgData name="Mayank Vashisht" userId="008bce3ddc171423" providerId="LiveId" clId="{2EC00DDC-CB00-4FC6-AF73-C58F9AF5EBFC}" dt="2022-10-18T16:55:42.393" v="306" actId="26606"/>
          <ac:spMkLst>
            <pc:docMk/>
            <pc:sldMk cId="438533372" sldId="270"/>
            <ac:spMk id="14" creationId="{40E0E787-6A3F-4579-9E73-AC9FBB0E3A45}"/>
          </ac:spMkLst>
        </pc:spChg>
        <pc:spChg chg="add">
          <ac:chgData name="Mayank Vashisht" userId="008bce3ddc171423" providerId="LiveId" clId="{2EC00DDC-CB00-4FC6-AF73-C58F9AF5EBFC}" dt="2022-10-18T16:55:42.393" v="306" actId="26606"/>
          <ac:spMkLst>
            <pc:docMk/>
            <pc:sldMk cId="438533372" sldId="270"/>
            <ac:spMk id="16" creationId="{80564F31-73E3-4680-87FF-579A244722C2}"/>
          </ac:spMkLst>
        </pc:spChg>
        <pc:picChg chg="add">
          <ac:chgData name="Mayank Vashisht" userId="008bce3ddc171423" providerId="LiveId" clId="{2EC00DDC-CB00-4FC6-AF73-C58F9AF5EBFC}" dt="2022-10-18T16:55:42.393" v="306" actId="26606"/>
          <ac:picMkLst>
            <pc:docMk/>
            <pc:sldMk cId="438533372" sldId="270"/>
            <ac:picMk id="7" creationId="{2C7D0559-8589-7371-DB0E-F4191DE50A4E}"/>
          </ac:picMkLst>
        </pc:picChg>
        <pc:cxnChg chg="add">
          <ac:chgData name="Mayank Vashisht" userId="008bce3ddc171423" providerId="LiveId" clId="{2EC00DDC-CB00-4FC6-AF73-C58F9AF5EBFC}" dt="2022-10-18T16:55:42.393" v="306" actId="26606"/>
          <ac:cxnSpMkLst>
            <pc:docMk/>
            <pc:sldMk cId="438533372" sldId="270"/>
            <ac:cxnSpMk id="10" creationId="{AEED5540-64E5-4258-ABA4-753F07B71B38}"/>
          </ac:cxnSpMkLst>
        </pc:cxnChg>
        <pc:cxnChg chg="add">
          <ac:chgData name="Mayank Vashisht" userId="008bce3ddc171423" providerId="LiveId" clId="{2EC00DDC-CB00-4FC6-AF73-C58F9AF5EBFC}" dt="2022-10-18T16:55:42.393" v="306" actId="26606"/>
          <ac:cxnSpMkLst>
            <pc:docMk/>
            <pc:sldMk cId="438533372" sldId="270"/>
            <ac:cxnSpMk id="18" creationId="{651B3B56-501F-42FF-8534-28EF7857BD40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E9640D-9969-4355-84F5-880E5916FDB9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4CE904C-3737-47F3-A261-EFFA58E82A12}">
      <dgm:prSet/>
      <dgm:spPr/>
      <dgm:t>
        <a:bodyPr/>
        <a:lstStyle/>
        <a:p>
          <a:r>
            <a:rPr lang="en-US"/>
            <a:t>English</a:t>
          </a:r>
        </a:p>
      </dgm:t>
    </dgm:pt>
    <dgm:pt modelId="{4292CA1C-4F0D-42DF-98AD-F74C7F9E1AB6}" type="parTrans" cxnId="{A3C7CE80-5998-4B98-B190-62E91B6AA1AD}">
      <dgm:prSet/>
      <dgm:spPr/>
      <dgm:t>
        <a:bodyPr/>
        <a:lstStyle/>
        <a:p>
          <a:endParaRPr lang="en-US"/>
        </a:p>
      </dgm:t>
    </dgm:pt>
    <dgm:pt modelId="{619D5387-4D88-4F63-9937-0E39D1BBE0CD}" type="sibTrans" cxnId="{A3C7CE80-5998-4B98-B190-62E91B6AA1AD}">
      <dgm:prSet/>
      <dgm:spPr/>
      <dgm:t>
        <a:bodyPr/>
        <a:lstStyle/>
        <a:p>
          <a:endParaRPr lang="en-US"/>
        </a:p>
      </dgm:t>
    </dgm:pt>
    <dgm:pt modelId="{4BE6D0FA-4E1F-4531-8D67-A447D3927CCC}">
      <dgm:prSet/>
      <dgm:spPr/>
      <dgm:t>
        <a:bodyPr/>
        <a:lstStyle/>
        <a:p>
          <a:r>
            <a:rPr lang="en-US"/>
            <a:t>Spanish</a:t>
          </a:r>
        </a:p>
      </dgm:t>
    </dgm:pt>
    <dgm:pt modelId="{9ED1370C-3007-463B-9444-04C87D755038}" type="parTrans" cxnId="{BC5B3600-6550-4C9E-8BDF-99712359AEB3}">
      <dgm:prSet/>
      <dgm:spPr/>
      <dgm:t>
        <a:bodyPr/>
        <a:lstStyle/>
        <a:p>
          <a:endParaRPr lang="en-US"/>
        </a:p>
      </dgm:t>
    </dgm:pt>
    <dgm:pt modelId="{97792CAF-12C0-48AE-8311-6CE55AA2C31B}" type="sibTrans" cxnId="{BC5B3600-6550-4C9E-8BDF-99712359AEB3}">
      <dgm:prSet/>
      <dgm:spPr/>
      <dgm:t>
        <a:bodyPr/>
        <a:lstStyle/>
        <a:p>
          <a:endParaRPr lang="en-US"/>
        </a:p>
      </dgm:t>
    </dgm:pt>
    <dgm:pt modelId="{4A08BF5C-21BC-4F07-A230-E1DA9FCDBAB3}">
      <dgm:prSet/>
      <dgm:spPr/>
      <dgm:t>
        <a:bodyPr/>
        <a:lstStyle/>
        <a:p>
          <a:r>
            <a:rPr lang="en-US"/>
            <a:t>Russian</a:t>
          </a:r>
        </a:p>
      </dgm:t>
    </dgm:pt>
    <dgm:pt modelId="{C97AC631-F9C8-4F64-B085-7C21E8F66072}" type="parTrans" cxnId="{50184B3C-019F-4324-BCA3-A05A7B2263E3}">
      <dgm:prSet/>
      <dgm:spPr/>
      <dgm:t>
        <a:bodyPr/>
        <a:lstStyle/>
        <a:p>
          <a:endParaRPr lang="en-US"/>
        </a:p>
      </dgm:t>
    </dgm:pt>
    <dgm:pt modelId="{FE83E733-E672-4C8C-A9DF-D3D0F392EAB6}" type="sibTrans" cxnId="{50184B3C-019F-4324-BCA3-A05A7B2263E3}">
      <dgm:prSet/>
      <dgm:spPr/>
      <dgm:t>
        <a:bodyPr/>
        <a:lstStyle/>
        <a:p>
          <a:endParaRPr lang="en-US"/>
        </a:p>
      </dgm:t>
    </dgm:pt>
    <dgm:pt modelId="{58CCFC75-33C7-44EB-BC0F-F57B82848BE4}">
      <dgm:prSet/>
      <dgm:spPr/>
      <dgm:t>
        <a:bodyPr/>
        <a:lstStyle/>
        <a:p>
          <a:r>
            <a:rPr lang="en-US"/>
            <a:t>German</a:t>
          </a:r>
        </a:p>
      </dgm:t>
    </dgm:pt>
    <dgm:pt modelId="{C877C0FC-4418-45D8-B6A6-8E0730F35D9D}" type="parTrans" cxnId="{D9CA5A66-7720-4225-B451-0204AB81FEB2}">
      <dgm:prSet/>
      <dgm:spPr/>
      <dgm:t>
        <a:bodyPr/>
        <a:lstStyle/>
        <a:p>
          <a:endParaRPr lang="en-US"/>
        </a:p>
      </dgm:t>
    </dgm:pt>
    <dgm:pt modelId="{9608F5B3-AD71-4AA4-A865-3C5322B91237}" type="sibTrans" cxnId="{D9CA5A66-7720-4225-B451-0204AB81FEB2}">
      <dgm:prSet/>
      <dgm:spPr/>
      <dgm:t>
        <a:bodyPr/>
        <a:lstStyle/>
        <a:p>
          <a:endParaRPr lang="en-US"/>
        </a:p>
      </dgm:t>
    </dgm:pt>
    <dgm:pt modelId="{30711382-2AB4-4AB5-9ABA-84CCC12865D5}">
      <dgm:prSet/>
      <dgm:spPr/>
      <dgm:t>
        <a:bodyPr/>
        <a:lstStyle/>
        <a:p>
          <a:r>
            <a:rPr lang="en-US"/>
            <a:t>French</a:t>
          </a:r>
        </a:p>
      </dgm:t>
    </dgm:pt>
    <dgm:pt modelId="{1443C69C-D7F2-48EE-B7C5-85E4936F5D5C}" type="parTrans" cxnId="{DBF8EFE5-DB39-4543-A978-2A51AAC7228B}">
      <dgm:prSet/>
      <dgm:spPr/>
      <dgm:t>
        <a:bodyPr/>
        <a:lstStyle/>
        <a:p>
          <a:endParaRPr lang="en-US"/>
        </a:p>
      </dgm:t>
    </dgm:pt>
    <dgm:pt modelId="{42F15D95-0777-4F38-BCF8-9484341B796C}" type="sibTrans" cxnId="{DBF8EFE5-DB39-4543-A978-2A51AAC7228B}">
      <dgm:prSet/>
      <dgm:spPr/>
      <dgm:t>
        <a:bodyPr/>
        <a:lstStyle/>
        <a:p>
          <a:endParaRPr lang="en-US"/>
        </a:p>
      </dgm:t>
    </dgm:pt>
    <dgm:pt modelId="{AC28079D-16FB-41C0-91FB-A8509C860985}">
      <dgm:prSet/>
      <dgm:spPr/>
      <dgm:t>
        <a:bodyPr/>
        <a:lstStyle/>
        <a:p>
          <a:r>
            <a:rPr lang="en-US"/>
            <a:t>Italian</a:t>
          </a:r>
        </a:p>
      </dgm:t>
    </dgm:pt>
    <dgm:pt modelId="{6F5BC4E2-920F-4B5F-9425-FD06E2F5F70F}" type="parTrans" cxnId="{671B5DC8-A3DA-4922-A0E5-EE56997C1BFB}">
      <dgm:prSet/>
      <dgm:spPr/>
      <dgm:t>
        <a:bodyPr/>
        <a:lstStyle/>
        <a:p>
          <a:endParaRPr lang="en-US"/>
        </a:p>
      </dgm:t>
    </dgm:pt>
    <dgm:pt modelId="{B33ED9D5-27D6-43A5-81C7-CEA0A22D22F4}" type="sibTrans" cxnId="{671B5DC8-A3DA-4922-A0E5-EE56997C1BFB}">
      <dgm:prSet/>
      <dgm:spPr/>
      <dgm:t>
        <a:bodyPr/>
        <a:lstStyle/>
        <a:p>
          <a:endParaRPr lang="en-US"/>
        </a:p>
      </dgm:t>
    </dgm:pt>
    <dgm:pt modelId="{1FD2BB9B-A9D2-4A7D-889C-955B8EE294A2}">
      <dgm:prSet/>
      <dgm:spPr/>
      <dgm:t>
        <a:bodyPr/>
        <a:lstStyle/>
        <a:p>
          <a:r>
            <a:rPr lang="en-US"/>
            <a:t>Arabic</a:t>
          </a:r>
        </a:p>
      </dgm:t>
    </dgm:pt>
    <dgm:pt modelId="{EB35FB58-BF72-4E9C-9960-EDD7689CF436}" type="parTrans" cxnId="{164E92CC-3C3F-46B7-B705-D2DA3593FA5D}">
      <dgm:prSet/>
      <dgm:spPr/>
      <dgm:t>
        <a:bodyPr/>
        <a:lstStyle/>
        <a:p>
          <a:endParaRPr lang="en-US"/>
        </a:p>
      </dgm:t>
    </dgm:pt>
    <dgm:pt modelId="{0EABDF55-6AE8-4D77-AA09-D15024A0A0C7}" type="sibTrans" cxnId="{164E92CC-3C3F-46B7-B705-D2DA3593FA5D}">
      <dgm:prSet/>
      <dgm:spPr/>
      <dgm:t>
        <a:bodyPr/>
        <a:lstStyle/>
        <a:p>
          <a:endParaRPr lang="en-US"/>
        </a:p>
      </dgm:t>
    </dgm:pt>
    <dgm:pt modelId="{CAF5523D-05B7-4E91-BE92-92359401049A}">
      <dgm:prSet/>
      <dgm:spPr/>
      <dgm:t>
        <a:bodyPr/>
        <a:lstStyle/>
        <a:p>
          <a:r>
            <a:rPr lang="en-US"/>
            <a:t>Chinese</a:t>
          </a:r>
        </a:p>
      </dgm:t>
    </dgm:pt>
    <dgm:pt modelId="{B9C1F047-3EF1-4376-8E4D-31A48D39286F}" type="parTrans" cxnId="{49F79417-16D9-40F1-8410-2DCCECEE2CA0}">
      <dgm:prSet/>
      <dgm:spPr/>
      <dgm:t>
        <a:bodyPr/>
        <a:lstStyle/>
        <a:p>
          <a:endParaRPr lang="en-US"/>
        </a:p>
      </dgm:t>
    </dgm:pt>
    <dgm:pt modelId="{7986201F-C5E7-4356-9585-F1E8518157DF}" type="sibTrans" cxnId="{49F79417-16D9-40F1-8410-2DCCECEE2CA0}">
      <dgm:prSet/>
      <dgm:spPr/>
      <dgm:t>
        <a:bodyPr/>
        <a:lstStyle/>
        <a:p>
          <a:endParaRPr lang="en-US"/>
        </a:p>
      </dgm:t>
    </dgm:pt>
    <dgm:pt modelId="{078F5130-8CB9-455B-AAE7-349FD08812CA}">
      <dgm:prSet/>
      <dgm:spPr/>
      <dgm:t>
        <a:bodyPr/>
        <a:lstStyle/>
        <a:p>
          <a:r>
            <a:rPr lang="en-US"/>
            <a:t>Hindi</a:t>
          </a:r>
        </a:p>
      </dgm:t>
    </dgm:pt>
    <dgm:pt modelId="{A82125A7-9D99-42C1-8D96-DED8687C22EE}" type="parTrans" cxnId="{25340B54-1022-4E8B-991E-79D639C74ADF}">
      <dgm:prSet/>
      <dgm:spPr/>
      <dgm:t>
        <a:bodyPr/>
        <a:lstStyle/>
        <a:p>
          <a:endParaRPr lang="en-US"/>
        </a:p>
      </dgm:t>
    </dgm:pt>
    <dgm:pt modelId="{85BB9385-8529-4D49-89E3-97A9F7960D2F}" type="sibTrans" cxnId="{25340B54-1022-4E8B-991E-79D639C74ADF}">
      <dgm:prSet/>
      <dgm:spPr/>
      <dgm:t>
        <a:bodyPr/>
        <a:lstStyle/>
        <a:p>
          <a:endParaRPr lang="en-US"/>
        </a:p>
      </dgm:t>
    </dgm:pt>
    <dgm:pt modelId="{B699ADE1-8EDA-4271-A658-EADF78FEA16F}">
      <dgm:prSet/>
      <dgm:spPr/>
      <dgm:t>
        <a:bodyPr/>
        <a:lstStyle/>
        <a:p>
          <a:r>
            <a:rPr lang="en-US"/>
            <a:t>Portguese</a:t>
          </a:r>
        </a:p>
      </dgm:t>
    </dgm:pt>
    <dgm:pt modelId="{3BF94746-9215-4085-85D9-8FEB933B0F5E}" type="parTrans" cxnId="{A22A2567-25E8-41D6-A432-57B0B4274853}">
      <dgm:prSet/>
      <dgm:spPr/>
      <dgm:t>
        <a:bodyPr/>
        <a:lstStyle/>
        <a:p>
          <a:endParaRPr lang="en-US"/>
        </a:p>
      </dgm:t>
    </dgm:pt>
    <dgm:pt modelId="{33F03F40-FFDB-4658-826D-72AEB15AE3A8}" type="sibTrans" cxnId="{A22A2567-25E8-41D6-A432-57B0B4274853}">
      <dgm:prSet/>
      <dgm:spPr/>
      <dgm:t>
        <a:bodyPr/>
        <a:lstStyle/>
        <a:p>
          <a:endParaRPr lang="en-US"/>
        </a:p>
      </dgm:t>
    </dgm:pt>
    <dgm:pt modelId="{3499D21F-4132-42EF-8568-0E0BE2ED2A5A}" type="pres">
      <dgm:prSet presAssocID="{5BE9640D-9969-4355-84F5-880E5916FDB9}" presName="Name0" presStyleCnt="0">
        <dgm:presLayoutVars>
          <dgm:dir/>
          <dgm:resizeHandles val="exact"/>
        </dgm:presLayoutVars>
      </dgm:prSet>
      <dgm:spPr/>
    </dgm:pt>
    <dgm:pt modelId="{31CC3F54-9979-482F-8BE6-325F63432687}" type="pres">
      <dgm:prSet presAssocID="{5BE9640D-9969-4355-84F5-880E5916FDB9}" presName="cycle" presStyleCnt="0"/>
      <dgm:spPr/>
    </dgm:pt>
    <dgm:pt modelId="{C485F91C-E84A-41E8-B331-E258FA587FD1}" type="pres">
      <dgm:prSet presAssocID="{C4CE904C-3737-47F3-A261-EFFA58E82A12}" presName="nodeFirstNode" presStyleLbl="node1" presStyleIdx="0" presStyleCnt="10">
        <dgm:presLayoutVars>
          <dgm:bulletEnabled val="1"/>
        </dgm:presLayoutVars>
      </dgm:prSet>
      <dgm:spPr/>
    </dgm:pt>
    <dgm:pt modelId="{7CF97231-3971-4319-8105-8FFB8615A330}" type="pres">
      <dgm:prSet presAssocID="{619D5387-4D88-4F63-9937-0E39D1BBE0CD}" presName="sibTransFirstNode" presStyleLbl="bgShp" presStyleIdx="0" presStyleCnt="1"/>
      <dgm:spPr/>
    </dgm:pt>
    <dgm:pt modelId="{E3924E35-8FF0-4AC0-8942-D4B25490CB7B}" type="pres">
      <dgm:prSet presAssocID="{4BE6D0FA-4E1F-4531-8D67-A447D3927CCC}" presName="nodeFollowingNodes" presStyleLbl="node1" presStyleIdx="1" presStyleCnt="10">
        <dgm:presLayoutVars>
          <dgm:bulletEnabled val="1"/>
        </dgm:presLayoutVars>
      </dgm:prSet>
      <dgm:spPr/>
    </dgm:pt>
    <dgm:pt modelId="{2AC7EBCC-C6F9-4427-A6E8-A35743DE5F50}" type="pres">
      <dgm:prSet presAssocID="{4A08BF5C-21BC-4F07-A230-E1DA9FCDBAB3}" presName="nodeFollowingNodes" presStyleLbl="node1" presStyleIdx="2" presStyleCnt="10">
        <dgm:presLayoutVars>
          <dgm:bulletEnabled val="1"/>
        </dgm:presLayoutVars>
      </dgm:prSet>
      <dgm:spPr/>
    </dgm:pt>
    <dgm:pt modelId="{5C1D5705-E5A6-4F20-BD5A-1AA0530E44B2}" type="pres">
      <dgm:prSet presAssocID="{58CCFC75-33C7-44EB-BC0F-F57B82848BE4}" presName="nodeFollowingNodes" presStyleLbl="node1" presStyleIdx="3" presStyleCnt="10">
        <dgm:presLayoutVars>
          <dgm:bulletEnabled val="1"/>
        </dgm:presLayoutVars>
      </dgm:prSet>
      <dgm:spPr/>
    </dgm:pt>
    <dgm:pt modelId="{1BF6B19F-BAC5-4004-9B94-B145B315B72A}" type="pres">
      <dgm:prSet presAssocID="{30711382-2AB4-4AB5-9ABA-84CCC12865D5}" presName="nodeFollowingNodes" presStyleLbl="node1" presStyleIdx="4" presStyleCnt="10">
        <dgm:presLayoutVars>
          <dgm:bulletEnabled val="1"/>
        </dgm:presLayoutVars>
      </dgm:prSet>
      <dgm:spPr/>
    </dgm:pt>
    <dgm:pt modelId="{C40BC554-0A8A-4B9A-98CD-97B16B8F1342}" type="pres">
      <dgm:prSet presAssocID="{AC28079D-16FB-41C0-91FB-A8509C860985}" presName="nodeFollowingNodes" presStyleLbl="node1" presStyleIdx="5" presStyleCnt="10">
        <dgm:presLayoutVars>
          <dgm:bulletEnabled val="1"/>
        </dgm:presLayoutVars>
      </dgm:prSet>
      <dgm:spPr/>
    </dgm:pt>
    <dgm:pt modelId="{99D1C0EB-04FA-460D-AF53-E4E25C0AE883}" type="pres">
      <dgm:prSet presAssocID="{1FD2BB9B-A9D2-4A7D-889C-955B8EE294A2}" presName="nodeFollowingNodes" presStyleLbl="node1" presStyleIdx="6" presStyleCnt="10">
        <dgm:presLayoutVars>
          <dgm:bulletEnabled val="1"/>
        </dgm:presLayoutVars>
      </dgm:prSet>
      <dgm:spPr/>
    </dgm:pt>
    <dgm:pt modelId="{7F3FD97D-A0FF-420E-8771-97B3679CD48B}" type="pres">
      <dgm:prSet presAssocID="{CAF5523D-05B7-4E91-BE92-92359401049A}" presName="nodeFollowingNodes" presStyleLbl="node1" presStyleIdx="7" presStyleCnt="10">
        <dgm:presLayoutVars>
          <dgm:bulletEnabled val="1"/>
        </dgm:presLayoutVars>
      </dgm:prSet>
      <dgm:spPr/>
    </dgm:pt>
    <dgm:pt modelId="{7077DD06-60AA-4497-BF0D-AFF33982B677}" type="pres">
      <dgm:prSet presAssocID="{078F5130-8CB9-455B-AAE7-349FD08812CA}" presName="nodeFollowingNodes" presStyleLbl="node1" presStyleIdx="8" presStyleCnt="10">
        <dgm:presLayoutVars>
          <dgm:bulletEnabled val="1"/>
        </dgm:presLayoutVars>
      </dgm:prSet>
      <dgm:spPr/>
    </dgm:pt>
    <dgm:pt modelId="{EF200805-AF9C-468B-A1CE-B868C9E88773}" type="pres">
      <dgm:prSet presAssocID="{B699ADE1-8EDA-4271-A658-EADF78FEA16F}" presName="nodeFollowingNodes" presStyleLbl="node1" presStyleIdx="9" presStyleCnt="10">
        <dgm:presLayoutVars>
          <dgm:bulletEnabled val="1"/>
        </dgm:presLayoutVars>
      </dgm:prSet>
      <dgm:spPr/>
    </dgm:pt>
  </dgm:ptLst>
  <dgm:cxnLst>
    <dgm:cxn modelId="{BC5B3600-6550-4C9E-8BDF-99712359AEB3}" srcId="{5BE9640D-9969-4355-84F5-880E5916FDB9}" destId="{4BE6D0FA-4E1F-4531-8D67-A447D3927CCC}" srcOrd="1" destOrd="0" parTransId="{9ED1370C-3007-463B-9444-04C87D755038}" sibTransId="{97792CAF-12C0-48AE-8311-6CE55AA2C31B}"/>
    <dgm:cxn modelId="{49F79417-16D9-40F1-8410-2DCCECEE2CA0}" srcId="{5BE9640D-9969-4355-84F5-880E5916FDB9}" destId="{CAF5523D-05B7-4E91-BE92-92359401049A}" srcOrd="7" destOrd="0" parTransId="{B9C1F047-3EF1-4376-8E4D-31A48D39286F}" sibTransId="{7986201F-C5E7-4356-9585-F1E8518157DF}"/>
    <dgm:cxn modelId="{6672141E-34BC-4AF3-A76E-C89D1B126826}" type="presOf" srcId="{619D5387-4D88-4F63-9937-0E39D1BBE0CD}" destId="{7CF97231-3971-4319-8105-8FFB8615A330}" srcOrd="0" destOrd="0" presId="urn:microsoft.com/office/officeart/2005/8/layout/cycle3"/>
    <dgm:cxn modelId="{50184B3C-019F-4324-BCA3-A05A7B2263E3}" srcId="{5BE9640D-9969-4355-84F5-880E5916FDB9}" destId="{4A08BF5C-21BC-4F07-A230-E1DA9FCDBAB3}" srcOrd="2" destOrd="0" parTransId="{C97AC631-F9C8-4F64-B085-7C21E8F66072}" sibTransId="{FE83E733-E672-4C8C-A9DF-D3D0F392EAB6}"/>
    <dgm:cxn modelId="{D2C3225B-A604-41DA-9768-B604177B01CC}" type="presOf" srcId="{C4CE904C-3737-47F3-A261-EFFA58E82A12}" destId="{C485F91C-E84A-41E8-B331-E258FA587FD1}" srcOrd="0" destOrd="0" presId="urn:microsoft.com/office/officeart/2005/8/layout/cycle3"/>
    <dgm:cxn modelId="{D9CA5A66-7720-4225-B451-0204AB81FEB2}" srcId="{5BE9640D-9969-4355-84F5-880E5916FDB9}" destId="{58CCFC75-33C7-44EB-BC0F-F57B82848BE4}" srcOrd="3" destOrd="0" parTransId="{C877C0FC-4418-45D8-B6A6-8E0730F35D9D}" sibTransId="{9608F5B3-AD71-4AA4-A865-3C5322B91237}"/>
    <dgm:cxn modelId="{A22A2567-25E8-41D6-A432-57B0B4274853}" srcId="{5BE9640D-9969-4355-84F5-880E5916FDB9}" destId="{B699ADE1-8EDA-4271-A658-EADF78FEA16F}" srcOrd="9" destOrd="0" parTransId="{3BF94746-9215-4085-85D9-8FEB933B0F5E}" sibTransId="{33F03F40-FFDB-4658-826D-72AEB15AE3A8}"/>
    <dgm:cxn modelId="{25B27C6A-3A30-4E77-9512-2075812DABBB}" type="presOf" srcId="{30711382-2AB4-4AB5-9ABA-84CCC12865D5}" destId="{1BF6B19F-BAC5-4004-9B94-B145B315B72A}" srcOrd="0" destOrd="0" presId="urn:microsoft.com/office/officeart/2005/8/layout/cycle3"/>
    <dgm:cxn modelId="{25340B54-1022-4E8B-991E-79D639C74ADF}" srcId="{5BE9640D-9969-4355-84F5-880E5916FDB9}" destId="{078F5130-8CB9-455B-AAE7-349FD08812CA}" srcOrd="8" destOrd="0" parTransId="{A82125A7-9D99-42C1-8D96-DED8687C22EE}" sibTransId="{85BB9385-8529-4D49-89E3-97A9F7960D2F}"/>
    <dgm:cxn modelId="{A3C7CE80-5998-4B98-B190-62E91B6AA1AD}" srcId="{5BE9640D-9969-4355-84F5-880E5916FDB9}" destId="{C4CE904C-3737-47F3-A261-EFFA58E82A12}" srcOrd="0" destOrd="0" parTransId="{4292CA1C-4F0D-42DF-98AD-F74C7F9E1AB6}" sibTransId="{619D5387-4D88-4F63-9937-0E39D1BBE0CD}"/>
    <dgm:cxn modelId="{8FF06B95-AA26-4BC4-8C77-CE468D9678AF}" type="presOf" srcId="{5BE9640D-9969-4355-84F5-880E5916FDB9}" destId="{3499D21F-4132-42EF-8568-0E0BE2ED2A5A}" srcOrd="0" destOrd="0" presId="urn:microsoft.com/office/officeart/2005/8/layout/cycle3"/>
    <dgm:cxn modelId="{48010B99-5A1D-4783-8CF9-5F7DA60AF401}" type="presOf" srcId="{B699ADE1-8EDA-4271-A658-EADF78FEA16F}" destId="{EF200805-AF9C-468B-A1CE-B868C9E88773}" srcOrd="0" destOrd="0" presId="urn:microsoft.com/office/officeart/2005/8/layout/cycle3"/>
    <dgm:cxn modelId="{6F225B99-C06D-4223-9906-C9E074E43DC7}" type="presOf" srcId="{58CCFC75-33C7-44EB-BC0F-F57B82848BE4}" destId="{5C1D5705-E5A6-4F20-BD5A-1AA0530E44B2}" srcOrd="0" destOrd="0" presId="urn:microsoft.com/office/officeart/2005/8/layout/cycle3"/>
    <dgm:cxn modelId="{AE569BB8-FB7C-4D29-A08A-593D8A02389D}" type="presOf" srcId="{4BE6D0FA-4E1F-4531-8D67-A447D3927CCC}" destId="{E3924E35-8FF0-4AC0-8942-D4B25490CB7B}" srcOrd="0" destOrd="0" presId="urn:microsoft.com/office/officeart/2005/8/layout/cycle3"/>
    <dgm:cxn modelId="{5A8F90BB-A797-47F2-9AA9-60C9C180640D}" type="presOf" srcId="{4A08BF5C-21BC-4F07-A230-E1DA9FCDBAB3}" destId="{2AC7EBCC-C6F9-4427-A6E8-A35743DE5F50}" srcOrd="0" destOrd="0" presId="urn:microsoft.com/office/officeart/2005/8/layout/cycle3"/>
    <dgm:cxn modelId="{671B5DC8-A3DA-4922-A0E5-EE56997C1BFB}" srcId="{5BE9640D-9969-4355-84F5-880E5916FDB9}" destId="{AC28079D-16FB-41C0-91FB-A8509C860985}" srcOrd="5" destOrd="0" parTransId="{6F5BC4E2-920F-4B5F-9425-FD06E2F5F70F}" sibTransId="{B33ED9D5-27D6-43A5-81C7-CEA0A22D22F4}"/>
    <dgm:cxn modelId="{00458DC9-EBCE-4143-B6ED-8A63D999AD5B}" type="presOf" srcId="{AC28079D-16FB-41C0-91FB-A8509C860985}" destId="{C40BC554-0A8A-4B9A-98CD-97B16B8F1342}" srcOrd="0" destOrd="0" presId="urn:microsoft.com/office/officeart/2005/8/layout/cycle3"/>
    <dgm:cxn modelId="{164E92CC-3C3F-46B7-B705-D2DA3593FA5D}" srcId="{5BE9640D-9969-4355-84F5-880E5916FDB9}" destId="{1FD2BB9B-A9D2-4A7D-889C-955B8EE294A2}" srcOrd="6" destOrd="0" parTransId="{EB35FB58-BF72-4E9C-9960-EDD7689CF436}" sibTransId="{0EABDF55-6AE8-4D77-AA09-D15024A0A0C7}"/>
    <dgm:cxn modelId="{89647EE5-1D20-4652-B42F-397F04997D76}" type="presOf" srcId="{CAF5523D-05B7-4E91-BE92-92359401049A}" destId="{7F3FD97D-A0FF-420E-8771-97B3679CD48B}" srcOrd="0" destOrd="0" presId="urn:microsoft.com/office/officeart/2005/8/layout/cycle3"/>
    <dgm:cxn modelId="{DBF8EFE5-DB39-4543-A978-2A51AAC7228B}" srcId="{5BE9640D-9969-4355-84F5-880E5916FDB9}" destId="{30711382-2AB4-4AB5-9ABA-84CCC12865D5}" srcOrd="4" destOrd="0" parTransId="{1443C69C-D7F2-48EE-B7C5-85E4936F5D5C}" sibTransId="{42F15D95-0777-4F38-BCF8-9484341B796C}"/>
    <dgm:cxn modelId="{46C6B5F2-C0AC-45A1-9CA6-519F032FA3B4}" type="presOf" srcId="{078F5130-8CB9-455B-AAE7-349FD08812CA}" destId="{7077DD06-60AA-4497-BF0D-AFF33982B677}" srcOrd="0" destOrd="0" presId="urn:microsoft.com/office/officeart/2005/8/layout/cycle3"/>
    <dgm:cxn modelId="{FC2176F7-1A66-4F7B-A450-DB607CDF2985}" type="presOf" srcId="{1FD2BB9B-A9D2-4A7D-889C-955B8EE294A2}" destId="{99D1C0EB-04FA-460D-AF53-E4E25C0AE883}" srcOrd="0" destOrd="0" presId="urn:microsoft.com/office/officeart/2005/8/layout/cycle3"/>
    <dgm:cxn modelId="{E44BD534-4E00-440F-91A8-767AE6E99BE4}" type="presParOf" srcId="{3499D21F-4132-42EF-8568-0E0BE2ED2A5A}" destId="{31CC3F54-9979-482F-8BE6-325F63432687}" srcOrd="0" destOrd="0" presId="urn:microsoft.com/office/officeart/2005/8/layout/cycle3"/>
    <dgm:cxn modelId="{FAFD14D3-F053-40D4-BA27-8D77B6C2D380}" type="presParOf" srcId="{31CC3F54-9979-482F-8BE6-325F63432687}" destId="{C485F91C-E84A-41E8-B331-E258FA587FD1}" srcOrd="0" destOrd="0" presId="urn:microsoft.com/office/officeart/2005/8/layout/cycle3"/>
    <dgm:cxn modelId="{ADEBD530-CB84-4998-96A2-1689CB9B155F}" type="presParOf" srcId="{31CC3F54-9979-482F-8BE6-325F63432687}" destId="{7CF97231-3971-4319-8105-8FFB8615A330}" srcOrd="1" destOrd="0" presId="urn:microsoft.com/office/officeart/2005/8/layout/cycle3"/>
    <dgm:cxn modelId="{2835CCA1-FD82-452E-BB67-8A3E0875F4F2}" type="presParOf" srcId="{31CC3F54-9979-482F-8BE6-325F63432687}" destId="{E3924E35-8FF0-4AC0-8942-D4B25490CB7B}" srcOrd="2" destOrd="0" presId="urn:microsoft.com/office/officeart/2005/8/layout/cycle3"/>
    <dgm:cxn modelId="{B2AE457A-D9DA-434B-8CE9-58FEF57E22A8}" type="presParOf" srcId="{31CC3F54-9979-482F-8BE6-325F63432687}" destId="{2AC7EBCC-C6F9-4427-A6E8-A35743DE5F50}" srcOrd="3" destOrd="0" presId="urn:microsoft.com/office/officeart/2005/8/layout/cycle3"/>
    <dgm:cxn modelId="{31C83B38-E390-400D-8FA7-244C7C4D0721}" type="presParOf" srcId="{31CC3F54-9979-482F-8BE6-325F63432687}" destId="{5C1D5705-E5A6-4F20-BD5A-1AA0530E44B2}" srcOrd="4" destOrd="0" presId="urn:microsoft.com/office/officeart/2005/8/layout/cycle3"/>
    <dgm:cxn modelId="{A28CC667-98A2-44F7-8507-214B4DBE2FB5}" type="presParOf" srcId="{31CC3F54-9979-482F-8BE6-325F63432687}" destId="{1BF6B19F-BAC5-4004-9B94-B145B315B72A}" srcOrd="5" destOrd="0" presId="urn:microsoft.com/office/officeart/2005/8/layout/cycle3"/>
    <dgm:cxn modelId="{40222EF7-0140-446D-AACB-7E69F496CF80}" type="presParOf" srcId="{31CC3F54-9979-482F-8BE6-325F63432687}" destId="{C40BC554-0A8A-4B9A-98CD-97B16B8F1342}" srcOrd="6" destOrd="0" presId="urn:microsoft.com/office/officeart/2005/8/layout/cycle3"/>
    <dgm:cxn modelId="{60AC02C7-C7E3-4FB0-8CA7-C5702B47B112}" type="presParOf" srcId="{31CC3F54-9979-482F-8BE6-325F63432687}" destId="{99D1C0EB-04FA-460D-AF53-E4E25C0AE883}" srcOrd="7" destOrd="0" presId="urn:microsoft.com/office/officeart/2005/8/layout/cycle3"/>
    <dgm:cxn modelId="{45B7662C-CE57-44AA-B270-AB80C155CF5F}" type="presParOf" srcId="{31CC3F54-9979-482F-8BE6-325F63432687}" destId="{7F3FD97D-A0FF-420E-8771-97B3679CD48B}" srcOrd="8" destOrd="0" presId="urn:microsoft.com/office/officeart/2005/8/layout/cycle3"/>
    <dgm:cxn modelId="{EA28E479-E903-4B83-A576-D28134D9EFFC}" type="presParOf" srcId="{31CC3F54-9979-482F-8BE6-325F63432687}" destId="{7077DD06-60AA-4497-BF0D-AFF33982B677}" srcOrd="9" destOrd="0" presId="urn:microsoft.com/office/officeart/2005/8/layout/cycle3"/>
    <dgm:cxn modelId="{E0EAB354-C8BC-47D8-9A12-0E006124C069}" type="presParOf" srcId="{31CC3F54-9979-482F-8BE6-325F63432687}" destId="{EF200805-AF9C-468B-A1CE-B868C9E88773}" srcOrd="1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97231-3971-4319-8105-8FFB8615A330}">
      <dsp:nvSpPr>
        <dsp:cNvPr id="0" name=""/>
        <dsp:cNvSpPr/>
      </dsp:nvSpPr>
      <dsp:spPr>
        <a:xfrm>
          <a:off x="81826" y="517886"/>
          <a:ext cx="4379543" cy="4379543"/>
        </a:xfrm>
        <a:prstGeom prst="circularArrow">
          <a:avLst>
            <a:gd name="adj1" fmla="val 5544"/>
            <a:gd name="adj2" fmla="val 330680"/>
            <a:gd name="adj3" fmla="val 14899778"/>
            <a:gd name="adj4" fmla="val 16733229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5F91C-E84A-41E8-B331-E258FA587FD1}">
      <dsp:nvSpPr>
        <dsp:cNvPr id="0" name=""/>
        <dsp:cNvSpPr/>
      </dsp:nvSpPr>
      <dsp:spPr>
        <a:xfrm>
          <a:off x="1778568" y="582445"/>
          <a:ext cx="986060" cy="493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English</a:t>
          </a:r>
        </a:p>
      </dsp:txBody>
      <dsp:txXfrm>
        <a:off x="1802636" y="606513"/>
        <a:ext cx="937924" cy="444894"/>
      </dsp:txXfrm>
    </dsp:sp>
    <dsp:sp modelId="{E3924E35-8FF0-4AC0-8942-D4B25490CB7B}">
      <dsp:nvSpPr>
        <dsp:cNvPr id="0" name=""/>
        <dsp:cNvSpPr/>
      </dsp:nvSpPr>
      <dsp:spPr>
        <a:xfrm>
          <a:off x="2876321" y="939127"/>
          <a:ext cx="986060" cy="493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Spanish</a:t>
          </a:r>
        </a:p>
      </dsp:txBody>
      <dsp:txXfrm>
        <a:off x="2900389" y="963195"/>
        <a:ext cx="937924" cy="444894"/>
      </dsp:txXfrm>
    </dsp:sp>
    <dsp:sp modelId="{2AC7EBCC-C6F9-4427-A6E8-A35743DE5F50}">
      <dsp:nvSpPr>
        <dsp:cNvPr id="0" name=""/>
        <dsp:cNvSpPr/>
      </dsp:nvSpPr>
      <dsp:spPr>
        <a:xfrm>
          <a:off x="3554770" y="1872932"/>
          <a:ext cx="986060" cy="493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Russian</a:t>
          </a:r>
        </a:p>
      </dsp:txBody>
      <dsp:txXfrm>
        <a:off x="3578838" y="1897000"/>
        <a:ext cx="937924" cy="444894"/>
      </dsp:txXfrm>
    </dsp:sp>
    <dsp:sp modelId="{5C1D5705-E5A6-4F20-BD5A-1AA0530E44B2}">
      <dsp:nvSpPr>
        <dsp:cNvPr id="0" name=""/>
        <dsp:cNvSpPr/>
      </dsp:nvSpPr>
      <dsp:spPr>
        <a:xfrm>
          <a:off x="3554770" y="3027177"/>
          <a:ext cx="986060" cy="493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German</a:t>
          </a:r>
        </a:p>
      </dsp:txBody>
      <dsp:txXfrm>
        <a:off x="3578838" y="3051245"/>
        <a:ext cx="937924" cy="444894"/>
      </dsp:txXfrm>
    </dsp:sp>
    <dsp:sp modelId="{1BF6B19F-BAC5-4004-9B94-B145B315B72A}">
      <dsp:nvSpPr>
        <dsp:cNvPr id="0" name=""/>
        <dsp:cNvSpPr/>
      </dsp:nvSpPr>
      <dsp:spPr>
        <a:xfrm>
          <a:off x="2876321" y="3960982"/>
          <a:ext cx="986060" cy="493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French</a:t>
          </a:r>
        </a:p>
      </dsp:txBody>
      <dsp:txXfrm>
        <a:off x="2900389" y="3985050"/>
        <a:ext cx="937924" cy="444894"/>
      </dsp:txXfrm>
    </dsp:sp>
    <dsp:sp modelId="{C40BC554-0A8A-4B9A-98CD-97B16B8F1342}">
      <dsp:nvSpPr>
        <dsp:cNvPr id="0" name=""/>
        <dsp:cNvSpPr/>
      </dsp:nvSpPr>
      <dsp:spPr>
        <a:xfrm>
          <a:off x="1778568" y="4317663"/>
          <a:ext cx="986060" cy="493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Italian</a:t>
          </a:r>
        </a:p>
      </dsp:txBody>
      <dsp:txXfrm>
        <a:off x="1802636" y="4341731"/>
        <a:ext cx="937924" cy="444894"/>
      </dsp:txXfrm>
    </dsp:sp>
    <dsp:sp modelId="{99D1C0EB-04FA-460D-AF53-E4E25C0AE883}">
      <dsp:nvSpPr>
        <dsp:cNvPr id="0" name=""/>
        <dsp:cNvSpPr/>
      </dsp:nvSpPr>
      <dsp:spPr>
        <a:xfrm>
          <a:off x="680815" y="3960982"/>
          <a:ext cx="986060" cy="493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Arabic</a:t>
          </a:r>
        </a:p>
      </dsp:txBody>
      <dsp:txXfrm>
        <a:off x="704883" y="3985050"/>
        <a:ext cx="937924" cy="444894"/>
      </dsp:txXfrm>
    </dsp:sp>
    <dsp:sp modelId="{7F3FD97D-A0FF-420E-8771-97B3679CD48B}">
      <dsp:nvSpPr>
        <dsp:cNvPr id="0" name=""/>
        <dsp:cNvSpPr/>
      </dsp:nvSpPr>
      <dsp:spPr>
        <a:xfrm>
          <a:off x="2366" y="3027177"/>
          <a:ext cx="986060" cy="493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Chinese</a:t>
          </a:r>
        </a:p>
      </dsp:txBody>
      <dsp:txXfrm>
        <a:off x="26434" y="3051245"/>
        <a:ext cx="937924" cy="444894"/>
      </dsp:txXfrm>
    </dsp:sp>
    <dsp:sp modelId="{7077DD06-60AA-4497-BF0D-AFF33982B677}">
      <dsp:nvSpPr>
        <dsp:cNvPr id="0" name=""/>
        <dsp:cNvSpPr/>
      </dsp:nvSpPr>
      <dsp:spPr>
        <a:xfrm>
          <a:off x="2366" y="1872932"/>
          <a:ext cx="986060" cy="493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Hindi</a:t>
          </a:r>
        </a:p>
      </dsp:txBody>
      <dsp:txXfrm>
        <a:off x="26434" y="1897000"/>
        <a:ext cx="937924" cy="444894"/>
      </dsp:txXfrm>
    </dsp:sp>
    <dsp:sp modelId="{EF200805-AF9C-468B-A1CE-B868C9E88773}">
      <dsp:nvSpPr>
        <dsp:cNvPr id="0" name=""/>
        <dsp:cNvSpPr/>
      </dsp:nvSpPr>
      <dsp:spPr>
        <a:xfrm>
          <a:off x="680815" y="939127"/>
          <a:ext cx="986060" cy="493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Portguese</a:t>
          </a:r>
        </a:p>
      </dsp:txBody>
      <dsp:txXfrm>
        <a:off x="704883" y="963195"/>
        <a:ext cx="937924" cy="444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3F5E6-70D4-4020-BE3E-F677227C93D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38C2C-8EEB-4199-A8EA-241B8384C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3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Everyone,</a:t>
            </a:r>
          </a:p>
          <a:p>
            <a:r>
              <a:rPr lang="en-US" dirty="0"/>
              <a:t>So, this time ill be doing the vlog alone-</a:t>
            </a:r>
            <a:r>
              <a:rPr lang="en-US" dirty="0" err="1"/>
              <a:t>ish</a:t>
            </a:r>
            <a:r>
              <a:rPr lang="en-US" dirty="0"/>
              <a:t> because Nik, </a:t>
            </a:r>
            <a:r>
              <a:rPr lang="en-US" dirty="0" err="1"/>
              <a:t>Nisarg</a:t>
            </a:r>
            <a:r>
              <a:rPr lang="en-US" dirty="0"/>
              <a:t>, and </a:t>
            </a:r>
            <a:r>
              <a:rPr lang="en-US" dirty="0" err="1"/>
              <a:t>Shrey</a:t>
            </a:r>
            <a:r>
              <a:rPr lang="en-US" dirty="0"/>
              <a:t> have midterms.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38C2C-8EEB-4199-A8EA-241B8384CF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7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the R2D2s. We are all last year SSE students at the U of R.</a:t>
            </a:r>
          </a:p>
          <a:p>
            <a:r>
              <a:rPr lang="en-US" dirty="0"/>
              <a:t>I am Mayank and I really enjoy project management aspect of the software design process. That is what I am doing for the project, along with front end development</a:t>
            </a:r>
          </a:p>
          <a:p>
            <a:r>
              <a:rPr lang="en-US" dirty="0"/>
              <a:t>Nikita is the one who came up with our project idea. He works on software development projects as a freelancer in his free time.  He and </a:t>
            </a:r>
            <a:r>
              <a:rPr lang="en-US" dirty="0" err="1"/>
              <a:t>Shrey</a:t>
            </a:r>
            <a:r>
              <a:rPr lang="en-US" dirty="0"/>
              <a:t> primarily work on the back-end in this project.</a:t>
            </a:r>
          </a:p>
          <a:p>
            <a:r>
              <a:rPr lang="en-US" dirty="0" err="1"/>
              <a:t>Nisarg</a:t>
            </a:r>
            <a:r>
              <a:rPr lang="en-US" dirty="0"/>
              <a:t> actually worked on the latest iteration of the OBA software for the u of r. He is working on the front-end for this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38C2C-8EEB-4199-A8EA-241B8384CF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52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38C2C-8EEB-4199-A8EA-241B8384CF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50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38C2C-8EEB-4199-A8EA-241B8384CF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68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38C2C-8EEB-4199-A8EA-241B8384CF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50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38C2C-8EEB-4199-A8EA-241B8384CF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45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38C2C-8EEB-4199-A8EA-241B8384CF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24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last time we have changed the database from java to python.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38C2C-8EEB-4199-A8EA-241B8384CF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64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as we go. First interaction with tech being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help from the mentor.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38C2C-8EEB-4199-A8EA-241B8384CF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43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12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4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2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0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5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3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01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7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3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1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43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havrks/Capstone_R2D2_reunited/blob/main/Documentation/R2D2s%20Reunited's%20Business%20Case.docx" TargetMode="External"/><Relationship Id="rId3" Type="http://schemas.openxmlformats.org/officeDocument/2006/relationships/hyperlink" Target="https://1drv.ms/x/s!AiMUF9w9zosAgb4Q6jfxD8IziQBvUg?e=5JYMkB" TargetMode="External"/><Relationship Id="rId7" Type="http://schemas.openxmlformats.org/officeDocument/2006/relationships/hyperlink" Target="https://github.com/khavrks/Capstone_R2D2_reunited/blob/main/Documentation/R2D2's%20Stakeholder%20Analysis.docx" TargetMode="External"/><Relationship Id="rId2" Type="http://schemas.openxmlformats.org/officeDocument/2006/relationships/hyperlink" Target="https://trello.com/b/tKye6Y4b/kanban-templa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havrks/Capstone_R2D2_reunited/blob/main/Documentation/R2D2's%20RACI%20Chart%20(Updated).docx" TargetMode="External"/><Relationship Id="rId5" Type="http://schemas.openxmlformats.org/officeDocument/2006/relationships/hyperlink" Target="https://github.com/khavrks/Capstone_R2D2_reunited/blob/main/Documentation/R2D2's%20Project%20Charter.docx" TargetMode="External"/><Relationship Id="rId4" Type="http://schemas.openxmlformats.org/officeDocument/2006/relationships/hyperlink" Target="https://github.com/khavrks/Capstone_R2D2_reunited" TargetMode="External"/><Relationship Id="rId9" Type="http://schemas.openxmlformats.org/officeDocument/2006/relationships/hyperlink" Target="file:///C:\Users\vashi\OneDrive\Desktop\Project%20Files\Documentation\ERD%20Updated%201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2335C4CC-8D3B-F2CB-2D1E-00B4D3BB67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5620" b="18143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11" name="Oval 10">
            <a:extLst>
              <a:ext uri="{FF2B5EF4-FFF2-40B4-BE49-F238E27FC236}">
                <a16:creationId xmlns:a16="http://schemas.microsoft.com/office/drawing/2014/main" id="{07F1F8E1-08C9-4C32-8CD0-F0DEB444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EB049-E40C-30A8-39C2-42E8F2775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ENSE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613C6-1476-8A2B-1893-88828ECFB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R2D2s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355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E23CA-E714-6A85-EB9F-27F8189EA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Community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DC7F6-2CD8-B6CE-EF8F-3D3F3A2BC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62000"/>
            <a:ext cx="4572000" cy="5334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Eric D.</a:t>
            </a:r>
          </a:p>
          <a:p>
            <a:r>
              <a:rPr lang="en-US" dirty="0"/>
              <a:t>Improve UI. Keep it clutter free.</a:t>
            </a:r>
          </a:p>
          <a:p>
            <a:r>
              <a:rPr lang="en-US" dirty="0"/>
              <a:t>Asian Languages are a must</a:t>
            </a:r>
          </a:p>
          <a:p>
            <a:pPr marL="0" indent="0">
              <a:buNone/>
            </a:pPr>
            <a:r>
              <a:rPr lang="en-US" dirty="0"/>
              <a:t>Madhav V.</a:t>
            </a:r>
          </a:p>
          <a:p>
            <a:r>
              <a:rPr lang="en-US" dirty="0"/>
              <a:t>Must support two-way translation.</a:t>
            </a:r>
          </a:p>
          <a:p>
            <a:r>
              <a:rPr lang="en-US" dirty="0"/>
              <a:t>Spanish should be the priority because of its prominence</a:t>
            </a:r>
          </a:p>
          <a:p>
            <a:pPr marL="0" indent="0">
              <a:buNone/>
            </a:pPr>
            <a:r>
              <a:rPr lang="en-US" dirty="0"/>
              <a:t>Amelia C.</a:t>
            </a:r>
          </a:p>
          <a:p>
            <a:r>
              <a:rPr lang="en-US" dirty="0"/>
              <a:t>Stream chats should also be translated</a:t>
            </a:r>
          </a:p>
          <a:p>
            <a:r>
              <a:rPr lang="en-US" dirty="0"/>
              <a:t>If possible, eliminate the use of third-party screen capture application.</a:t>
            </a:r>
          </a:p>
        </p:txBody>
      </p:sp>
    </p:spTree>
    <p:extLst>
      <p:ext uri="{BB962C8B-B14F-4D97-AF65-F5344CB8AC3E}">
        <p14:creationId xmlns:p14="http://schemas.microsoft.com/office/powerpoint/2010/main" val="2441917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A94AE6-0978-4A09-B78E-D60AC4842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183CC-6F1B-FED1-6952-DF5815F20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28" y="2286000"/>
            <a:ext cx="3643951" cy="22860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Planned Languages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07EBC27-7D1F-D988-63C3-2EE0EF4DA0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070928"/>
              </p:ext>
            </p:extLst>
          </p:nvPr>
        </p:nvGraphicFramePr>
        <p:xfrm>
          <a:off x="6857999" y="762000"/>
          <a:ext cx="4543197" cy="5393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6534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DE008-B43D-AEE6-C2BC-E8C8A374DA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8691" b="13630"/>
          <a:stretch/>
        </p:blipFill>
        <p:spPr>
          <a:xfrm>
            <a:off x="20" y="-56795"/>
            <a:ext cx="12191980" cy="6856429"/>
          </a:xfrm>
          <a:prstGeom prst="rect">
            <a:avLst/>
          </a:prstGeom>
        </p:spPr>
      </p:pic>
      <p:sp useBgFill="1">
        <p:nvSpPr>
          <p:cNvPr id="13" name="Oval 12">
            <a:extLst>
              <a:ext uri="{FF2B5EF4-FFF2-40B4-BE49-F238E27FC236}">
                <a16:creationId xmlns:a16="http://schemas.microsoft.com/office/drawing/2014/main" id="{07F1F8E1-08C9-4C32-8CD0-F0DEB444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2D07C-39AD-F4E4-79AD-0AC2898E2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2211978"/>
            <a:ext cx="3535679" cy="1425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Constraints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343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5F6DAB-03BF-4557-B78A-2B71C16E1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15AD9-2F1C-0A65-3AC8-B3826A5AE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24000"/>
            <a:ext cx="4572000" cy="25813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Questions?</a:t>
            </a: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552AE84B-86C6-94D5-2A23-89684FF3A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4461" y="1524000"/>
            <a:ext cx="3810000" cy="38100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791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8DB85E2-4179-4550-916E-9377FE0C7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037FC-B4A2-1496-BC6C-BD880AB2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5170714"/>
            <a:ext cx="9238434" cy="1099456"/>
          </a:xfrm>
        </p:spPr>
        <p:txBody>
          <a:bodyPr anchor="t">
            <a:normAutofit/>
          </a:bodyPr>
          <a:lstStyle/>
          <a:p>
            <a:r>
              <a:rPr lang="en-US"/>
              <a:t>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7F1C2-EAEB-DE97-BC1C-449827919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782473"/>
            <a:ext cx="8476434" cy="3334602"/>
          </a:xfrm>
        </p:spPr>
        <p:txBody>
          <a:bodyPr>
            <a:normAutofit/>
          </a:bodyPr>
          <a:lstStyle/>
          <a:p>
            <a:r>
              <a:rPr lang="en-US" dirty="0"/>
              <a:t>Nikita </a:t>
            </a:r>
            <a:r>
              <a:rPr lang="en-US" dirty="0" err="1"/>
              <a:t>Khavronin</a:t>
            </a:r>
            <a:endParaRPr lang="en-US" dirty="0"/>
          </a:p>
          <a:p>
            <a:r>
              <a:rPr lang="en-US" dirty="0" err="1"/>
              <a:t>Shrey</a:t>
            </a:r>
            <a:r>
              <a:rPr lang="en-US" dirty="0"/>
              <a:t> Patel</a:t>
            </a:r>
          </a:p>
          <a:p>
            <a:r>
              <a:rPr lang="en-US" dirty="0" err="1"/>
              <a:t>Nisarg</a:t>
            </a:r>
            <a:r>
              <a:rPr lang="en-US" dirty="0"/>
              <a:t> Shah</a:t>
            </a:r>
          </a:p>
          <a:p>
            <a:r>
              <a:rPr lang="en-US" dirty="0"/>
              <a:t>Mayank Vashisht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B26396-3476-4B52-8CF4-01F3D246D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840303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416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68198-3807-32F5-7614-5155A27C5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4991103" cy="1141004"/>
          </a:xfrm>
        </p:spPr>
        <p:txBody>
          <a:bodyPr>
            <a:normAutofit/>
          </a:bodyPr>
          <a:lstStyle/>
          <a:p>
            <a:r>
              <a:rPr lang="en-US" dirty="0"/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2B108-28BC-E342-CCFE-FF491D0E6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4991103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live-streaming service that lets users translate live-streamed content to the users’ preferred language.</a:t>
            </a:r>
          </a:p>
        </p:txBody>
      </p:sp>
      <p:pic>
        <p:nvPicPr>
          <p:cNvPr id="7" name="Graphic 6" descr="Subtitles">
            <a:extLst>
              <a:ext uri="{FF2B5EF4-FFF2-40B4-BE49-F238E27FC236}">
                <a16:creationId xmlns:a16="http://schemas.microsoft.com/office/drawing/2014/main" id="{D66B1D1D-A701-B704-47D2-4E08FC1B1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01" y="1140012"/>
            <a:ext cx="4577976" cy="457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64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5">
            <a:extLst>
              <a:ext uri="{FF2B5EF4-FFF2-40B4-BE49-F238E27FC236}">
                <a16:creationId xmlns:a16="http://schemas.microsoft.com/office/drawing/2014/main" id="{5EE2BC33-F8B8-4768-AE46-E7CF6E3D7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5EB5AC-4150-4206-9DBE-37DD0EBFB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orld map made of pins and strings">
            <a:extLst>
              <a:ext uri="{FF2B5EF4-FFF2-40B4-BE49-F238E27FC236}">
                <a16:creationId xmlns:a16="http://schemas.microsoft.com/office/drawing/2014/main" id="{B5F72B24-AD6E-DA67-7781-4A2BC63DC5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11BDE7-1183-8B6B-7E06-534242E20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524000"/>
            <a:ext cx="3216673" cy="3809999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79BA1-F3F0-0C7C-F26F-8A7B6B900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1" y="762000"/>
            <a:ext cx="5334000" cy="5334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We live in an increasingly connected world. We believe that not being able to speak a specific language should not keep someone from accessing content and our proposed project will help with it.</a:t>
            </a:r>
          </a:p>
        </p:txBody>
      </p:sp>
    </p:spTree>
    <p:extLst>
      <p:ext uri="{BB962C8B-B14F-4D97-AF65-F5344CB8AC3E}">
        <p14:creationId xmlns:p14="http://schemas.microsoft.com/office/powerpoint/2010/main" val="197715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67C92F-654F-446B-8347-9FF2DAF66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55A4C0-F746-4932-ABD3-024F4B231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E89AE-9D63-9642-E682-617DBC3C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746913"/>
            <a:ext cx="7619999" cy="1883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How?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828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7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1F69E727-9FBD-426F-8146-7962900A2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1">
            <a:extLst>
              <a:ext uri="{FF2B5EF4-FFF2-40B4-BE49-F238E27FC236}">
                <a16:creationId xmlns:a16="http://schemas.microsoft.com/office/drawing/2014/main" id="{097A9DDA-5820-45F0-AD3F-126859F42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337" y="762000"/>
            <a:ext cx="5356272" cy="53562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174BFC-799E-050F-C303-732BF088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962" y="2285999"/>
            <a:ext cx="3893023" cy="22860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F730F-5F0B-92C3-6D5A-0AB305AE1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899" y="2510050"/>
            <a:ext cx="3467101" cy="18378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Green</a:t>
            </a:r>
          </a:p>
        </p:txBody>
      </p:sp>
    </p:spTree>
    <p:extLst>
      <p:ext uri="{BB962C8B-B14F-4D97-AF65-F5344CB8AC3E}">
        <p14:creationId xmlns:p14="http://schemas.microsoft.com/office/powerpoint/2010/main" val="2541027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5F6DAB-03BF-4557-B78A-2B71C16E1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E8A6A-522C-5E9C-5045-7CC4A4B5C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24000"/>
            <a:ext cx="4572000" cy="25813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Why we think So?</a:t>
            </a:r>
            <a:endParaRPr lang="en-US" dirty="0"/>
          </a:p>
        </p:txBody>
      </p:sp>
      <p:pic>
        <p:nvPicPr>
          <p:cNvPr id="7" name="Graphic 6" descr="Confused Person">
            <a:extLst>
              <a:ext uri="{FF2B5EF4-FFF2-40B4-BE49-F238E27FC236}">
                <a16:creationId xmlns:a16="http://schemas.microsoft.com/office/drawing/2014/main" id="{DB2173DF-F48E-9979-1D32-97B4E0CA5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4461" y="1524000"/>
            <a:ext cx="3810000" cy="38100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366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FBCFA0-DE7C-40A3-9978-4F2839067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D8B47-3EC7-11C1-5E53-1632C6CC7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1"/>
            <a:ext cx="3810000" cy="19891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/>
              <a:t>Whats</a:t>
            </a:r>
            <a:r>
              <a:rPr lang="en-US" dirty="0"/>
              <a:t> has changed since last time?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564F31-73E3-4680-87FF-579A2447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9197" y="1114197"/>
            <a:ext cx="4629606" cy="46296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2C7D0559-8589-7371-DB0E-F4191DE50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57846" y="1904253"/>
            <a:ext cx="3049494" cy="304949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829739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533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9130-F4C8-4E64-AD1A-B3611E435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Oval 11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8F104-8B66-A807-4F8E-F1E32EC5C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5904C-F02B-EE64-D8B6-5B8F04BB6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680" y="762000"/>
            <a:ext cx="3897332" cy="5334000"/>
          </a:xfrm>
        </p:spPr>
        <p:txBody>
          <a:bodyPr anchor="ctr">
            <a:normAutofit/>
          </a:bodyPr>
          <a:lstStyle/>
          <a:p>
            <a:r>
              <a:rPr lang="en-US" dirty="0" err="1">
                <a:hlinkClick r:id="rId2"/>
              </a:rPr>
              <a:t>KanBan</a:t>
            </a:r>
            <a:r>
              <a:rPr lang="en-US" dirty="0">
                <a:hlinkClick r:id="rId2"/>
              </a:rPr>
              <a:t> board</a:t>
            </a:r>
            <a:endParaRPr lang="en-US" dirty="0"/>
          </a:p>
          <a:p>
            <a:r>
              <a:rPr lang="en-US" dirty="0">
                <a:hlinkClick r:id="rId3"/>
              </a:rPr>
              <a:t>Timeline</a:t>
            </a:r>
            <a:endParaRPr lang="en-US" dirty="0"/>
          </a:p>
          <a:p>
            <a:r>
              <a:rPr lang="en-US" dirty="0">
                <a:hlinkClick r:id="rId4"/>
              </a:rPr>
              <a:t>GitHub</a:t>
            </a:r>
            <a:endParaRPr lang="en-US" dirty="0"/>
          </a:p>
          <a:p>
            <a:r>
              <a:rPr lang="en-US" dirty="0">
                <a:hlinkClick r:id="rId5"/>
              </a:rPr>
              <a:t>Project Charter</a:t>
            </a:r>
            <a:endParaRPr lang="en-US" dirty="0"/>
          </a:p>
          <a:p>
            <a:r>
              <a:rPr lang="en-US" dirty="0">
                <a:hlinkClick r:id="rId6"/>
              </a:rPr>
              <a:t>RACI Chart</a:t>
            </a:r>
            <a:endParaRPr lang="en-US" dirty="0"/>
          </a:p>
          <a:p>
            <a:r>
              <a:rPr lang="en-US" dirty="0">
                <a:hlinkClick r:id="rId7"/>
              </a:rPr>
              <a:t>Stakeholder Analysis</a:t>
            </a:r>
            <a:endParaRPr lang="en-US" dirty="0"/>
          </a:p>
          <a:p>
            <a:r>
              <a:rPr lang="en-US" dirty="0">
                <a:hlinkClick r:id="rId8"/>
              </a:rPr>
              <a:t>Business Case</a:t>
            </a:r>
            <a:endParaRPr lang="en-US" dirty="0"/>
          </a:p>
          <a:p>
            <a:r>
              <a:rPr lang="en-US" dirty="0">
                <a:hlinkClick r:id="rId9" action="ppaction://hlinkfile"/>
              </a:rPr>
              <a:t>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5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348</Words>
  <Application>Microsoft Office PowerPoint</Application>
  <PresentationFormat>Widescreen</PresentationFormat>
  <Paragraphs>67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Trade Gothic Next Cond</vt:lpstr>
      <vt:lpstr>Trade Gothic Next Light</vt:lpstr>
      <vt:lpstr>PortalVTI</vt:lpstr>
      <vt:lpstr>ENSE Capstone Project</vt:lpstr>
      <vt:lpstr>Members</vt:lpstr>
      <vt:lpstr>Project Idea</vt:lpstr>
      <vt:lpstr>Why?</vt:lpstr>
      <vt:lpstr>How?</vt:lpstr>
      <vt:lpstr>Status</vt:lpstr>
      <vt:lpstr>Why we think So?</vt:lpstr>
      <vt:lpstr>Whats has changed since last time?</vt:lpstr>
      <vt:lpstr>Documents</vt:lpstr>
      <vt:lpstr>Community Feedback</vt:lpstr>
      <vt:lpstr>Planned Languages</vt:lpstr>
      <vt:lpstr>Constraints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Capstone Project</dc:title>
  <dc:creator>Mayank Vashisht</dc:creator>
  <cp:lastModifiedBy>Mayank Vashisht</cp:lastModifiedBy>
  <cp:revision>1</cp:revision>
  <dcterms:created xsi:type="dcterms:W3CDTF">2022-10-15T04:00:12Z</dcterms:created>
  <dcterms:modified xsi:type="dcterms:W3CDTF">2022-10-25T02:08:40Z</dcterms:modified>
</cp:coreProperties>
</file>