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1"/>
  </p:notesMasterIdLst>
  <p:sldIdLst>
    <p:sldId id="256" r:id="rId5"/>
    <p:sldId id="258" r:id="rId6"/>
    <p:sldId id="259" r:id="rId7"/>
    <p:sldId id="260" r:id="rId8"/>
    <p:sldId id="276" r:id="rId9"/>
    <p:sldId id="27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6" autoAdjust="0"/>
    <p:restoredTop sz="94718"/>
  </p:normalViewPr>
  <p:slideViewPr>
    <p:cSldViewPr snapToGrid="0">
      <p:cViewPr varScale="1">
        <p:scale>
          <a:sx n="81" d="100"/>
          <a:sy n="81" d="100"/>
        </p:scale>
        <p:origin x="42" y="744"/>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k Vashisht" userId="008bce3ddc171423" providerId="LiveId" clId="{0ACFBB47-5032-4BED-B3FF-17E7B88CCEC2}"/>
    <pc:docChg chg="undo custSel modSld">
      <pc:chgData name="Mayank Vashisht" userId="008bce3ddc171423" providerId="LiveId" clId="{0ACFBB47-5032-4BED-B3FF-17E7B88CCEC2}" dt="2023-03-10T16:58:38.241" v="14" actId="26606"/>
      <pc:docMkLst>
        <pc:docMk/>
      </pc:docMkLst>
      <pc:sldChg chg="addSp delSp modSp mod setBg">
        <pc:chgData name="Mayank Vashisht" userId="008bce3ddc171423" providerId="LiveId" clId="{0ACFBB47-5032-4BED-B3FF-17E7B88CCEC2}" dt="2023-03-10T16:58:03.128" v="13" actId="26606"/>
        <pc:sldMkLst>
          <pc:docMk/>
          <pc:sldMk cId="2259308896" sldId="256"/>
        </pc:sldMkLst>
        <pc:spChg chg="mod">
          <ac:chgData name="Mayank Vashisht" userId="008bce3ddc171423" providerId="LiveId" clId="{0ACFBB47-5032-4BED-B3FF-17E7B88CCEC2}" dt="2023-03-10T16:58:03.128" v="13" actId="26606"/>
          <ac:spMkLst>
            <pc:docMk/>
            <pc:sldMk cId="2259308896" sldId="256"/>
            <ac:spMk id="2" creationId="{51DF3D98-3C30-4CFC-8643-C81E829C8C25}"/>
          </ac:spMkLst>
        </pc:spChg>
        <pc:spChg chg="mod">
          <ac:chgData name="Mayank Vashisht" userId="008bce3ddc171423" providerId="LiveId" clId="{0ACFBB47-5032-4BED-B3FF-17E7B88CCEC2}" dt="2023-03-10T16:58:03.128" v="13" actId="26606"/>
          <ac:spMkLst>
            <pc:docMk/>
            <pc:sldMk cId="2259308896" sldId="256"/>
            <ac:spMk id="3" creationId="{A068D447-28D3-4F5F-B2DC-FD67E9015868}"/>
          </ac:spMkLst>
        </pc:spChg>
        <pc:spChg chg="add del">
          <ac:chgData name="Mayank Vashisht" userId="008bce3ddc171423" providerId="LiveId" clId="{0ACFBB47-5032-4BED-B3FF-17E7B88CCEC2}" dt="2023-03-10T16:57:58.389" v="12" actId="26606"/>
          <ac:spMkLst>
            <pc:docMk/>
            <pc:sldMk cId="2259308896" sldId="256"/>
            <ac:spMk id="5" creationId="{3D6DABB5-1FC3-4E21-AC84-4685B03C9F93}"/>
          </ac:spMkLst>
        </pc:spChg>
        <pc:spChg chg="add del">
          <ac:chgData name="Mayank Vashisht" userId="008bce3ddc171423" providerId="LiveId" clId="{0ACFBB47-5032-4BED-B3FF-17E7B88CCEC2}" dt="2023-03-10T16:57:58.389" v="12" actId="26606"/>
          <ac:spMkLst>
            <pc:docMk/>
            <pc:sldMk cId="2259308896" sldId="256"/>
            <ac:spMk id="6" creationId="{FC5790B5-250E-45E6-A05D-C3D1D459BC9D}"/>
          </ac:spMkLst>
        </pc:spChg>
        <pc:spChg chg="add del">
          <ac:chgData name="Mayank Vashisht" userId="008bce3ddc171423" providerId="LiveId" clId="{0ACFBB47-5032-4BED-B3FF-17E7B88CCEC2}" dt="2023-03-10T16:57:43.640" v="10" actId="26606"/>
          <ac:spMkLst>
            <pc:docMk/>
            <pc:sldMk cId="2259308896" sldId="256"/>
            <ac:spMk id="8" creationId="{3D6DABB5-1FC3-4E21-AC84-4685B03C9F93}"/>
          </ac:spMkLst>
        </pc:spChg>
        <pc:spChg chg="add del">
          <ac:chgData name="Mayank Vashisht" userId="008bce3ddc171423" providerId="LiveId" clId="{0ACFBB47-5032-4BED-B3FF-17E7B88CCEC2}" dt="2023-03-10T16:57:43.640" v="10" actId="26606"/>
          <ac:spMkLst>
            <pc:docMk/>
            <pc:sldMk cId="2259308896" sldId="256"/>
            <ac:spMk id="10" creationId="{FC5790B5-250E-45E6-A05D-C3D1D459BC9D}"/>
          </ac:spMkLst>
        </pc:spChg>
        <pc:spChg chg="add">
          <ac:chgData name="Mayank Vashisht" userId="008bce3ddc171423" providerId="LiveId" clId="{0ACFBB47-5032-4BED-B3FF-17E7B88CCEC2}" dt="2023-03-10T16:58:03.128" v="13" actId="26606"/>
          <ac:spMkLst>
            <pc:docMk/>
            <pc:sldMk cId="2259308896" sldId="256"/>
            <ac:spMk id="13" creationId="{D59C2C63-D709-4949-9465-29A52CBEDD3B}"/>
          </ac:spMkLst>
        </pc:spChg>
        <pc:spChg chg="add">
          <ac:chgData name="Mayank Vashisht" userId="008bce3ddc171423" providerId="LiveId" clId="{0ACFBB47-5032-4BED-B3FF-17E7B88CCEC2}" dt="2023-03-10T16:58:03.128" v="13" actId="26606"/>
          <ac:spMkLst>
            <pc:docMk/>
            <pc:sldMk cId="2259308896" sldId="256"/>
            <ac:spMk id="19" creationId="{0EFD2038-15D6-4003-8350-AFEC394EEFA7}"/>
          </ac:spMkLst>
        </pc:spChg>
        <pc:spChg chg="add">
          <ac:chgData name="Mayank Vashisht" userId="008bce3ddc171423" providerId="LiveId" clId="{0ACFBB47-5032-4BED-B3FF-17E7B88CCEC2}" dt="2023-03-10T16:58:03.128" v="13" actId="26606"/>
          <ac:spMkLst>
            <pc:docMk/>
            <pc:sldMk cId="2259308896" sldId="256"/>
            <ac:spMk id="21" creationId="{8CF519C2-F6BE-41BE-A50E-54B98359C914}"/>
          </ac:spMkLst>
        </pc:spChg>
        <pc:grpChg chg="add del">
          <ac:chgData name="Mayank Vashisht" userId="008bce3ddc171423" providerId="LiveId" clId="{0ACFBB47-5032-4BED-B3FF-17E7B88CCEC2}" dt="2023-03-10T16:57:58.389" v="12" actId="26606"/>
          <ac:grpSpMkLst>
            <pc:docMk/>
            <pc:sldMk cId="2259308896" sldId="256"/>
            <ac:grpSpMk id="7" creationId="{68158C4B-1BFE-4F6D-B2C1-0066FA11935A}"/>
          </ac:grpSpMkLst>
        </pc:grpChg>
        <pc:grpChg chg="add del">
          <ac:chgData name="Mayank Vashisht" userId="008bce3ddc171423" providerId="LiveId" clId="{0ACFBB47-5032-4BED-B3FF-17E7B88CCEC2}" dt="2023-03-10T16:57:43.640" v="10" actId="26606"/>
          <ac:grpSpMkLst>
            <pc:docMk/>
            <pc:sldMk cId="2259308896" sldId="256"/>
            <ac:grpSpMk id="12" creationId="{68158C4B-1BFE-4F6D-B2C1-0066FA11935A}"/>
          </ac:grpSpMkLst>
        </pc:grpChg>
        <pc:grpChg chg="add">
          <ac:chgData name="Mayank Vashisht" userId="008bce3ddc171423" providerId="LiveId" clId="{0ACFBB47-5032-4BED-B3FF-17E7B88CCEC2}" dt="2023-03-10T16:58:03.128" v="13" actId="26606"/>
          <ac:grpSpMkLst>
            <pc:docMk/>
            <pc:sldMk cId="2259308896" sldId="256"/>
            <ac:grpSpMk id="14" creationId="{7767AD93-AD3E-4C62-97D5-E54E14B2EAD8}"/>
          </ac:grpSpMkLst>
        </pc:grpChg>
        <pc:cxnChg chg="add del">
          <ac:chgData name="Mayank Vashisht" userId="008bce3ddc171423" providerId="LiveId" clId="{0ACFBB47-5032-4BED-B3FF-17E7B88CCEC2}" dt="2023-03-10T16:57:58.389" v="12" actId="26606"/>
          <ac:cxnSpMkLst>
            <pc:docMk/>
            <pc:sldMk cId="2259308896" sldId="256"/>
            <ac:cxnSpMk id="17" creationId="{14319AF2-886A-4C5D-B34C-17FCB0267EEB}"/>
          </ac:cxnSpMkLst>
        </pc:cxnChg>
        <pc:cxnChg chg="add del">
          <ac:chgData name="Mayank Vashisht" userId="008bce3ddc171423" providerId="LiveId" clId="{0ACFBB47-5032-4BED-B3FF-17E7B88CCEC2}" dt="2023-03-10T16:57:43.640" v="10" actId="26606"/>
          <ac:cxnSpMkLst>
            <pc:docMk/>
            <pc:sldMk cId="2259308896" sldId="256"/>
            <ac:cxnSpMk id="18" creationId="{14319AF2-886A-4C5D-B34C-17FCB0267EEB}"/>
          </ac:cxnSpMkLst>
        </pc:cxnChg>
        <pc:cxnChg chg="add">
          <ac:chgData name="Mayank Vashisht" userId="008bce3ddc171423" providerId="LiveId" clId="{0ACFBB47-5032-4BED-B3FF-17E7B88CCEC2}" dt="2023-03-10T16:58:03.128" v="13" actId="26606"/>
          <ac:cxnSpMkLst>
            <pc:docMk/>
            <pc:sldMk cId="2259308896" sldId="256"/>
            <ac:cxnSpMk id="20" creationId="{0772CE55-4C36-44F1-A9BD-379BEB84317D}"/>
          </ac:cxnSpMkLst>
        </pc:cxnChg>
      </pc:sldChg>
      <pc:sldChg chg="addSp modSp mod setBg">
        <pc:chgData name="Mayank Vashisht" userId="008bce3ddc171423" providerId="LiveId" clId="{0ACFBB47-5032-4BED-B3FF-17E7B88CCEC2}" dt="2023-03-10T16:55:57.664" v="0" actId="26606"/>
        <pc:sldMkLst>
          <pc:docMk/>
          <pc:sldMk cId="1639799154" sldId="258"/>
        </pc:sldMkLst>
        <pc:spChg chg="mod">
          <ac:chgData name="Mayank Vashisht" userId="008bce3ddc171423" providerId="LiveId" clId="{0ACFBB47-5032-4BED-B3FF-17E7B88CCEC2}" dt="2023-03-10T16:55:57.664" v="0" actId="26606"/>
          <ac:spMkLst>
            <pc:docMk/>
            <pc:sldMk cId="1639799154" sldId="258"/>
            <ac:spMk id="2" creationId="{8C543F67-9C70-4748-8C0C-3A7863422F99}"/>
          </ac:spMkLst>
        </pc:spChg>
        <pc:spChg chg="mod">
          <ac:chgData name="Mayank Vashisht" userId="008bce3ddc171423" providerId="LiveId" clId="{0ACFBB47-5032-4BED-B3FF-17E7B88CCEC2}" dt="2023-03-10T16:55:57.664" v="0" actId="26606"/>
          <ac:spMkLst>
            <pc:docMk/>
            <pc:sldMk cId="1639799154" sldId="258"/>
            <ac:spMk id="3" creationId="{95B371F2-DBA5-415A-82C8-651F587B857A}"/>
          </ac:spMkLst>
        </pc:spChg>
        <pc:spChg chg="mod ord">
          <ac:chgData name="Mayank Vashisht" userId="008bce3ddc171423" providerId="LiveId" clId="{0ACFBB47-5032-4BED-B3FF-17E7B88CCEC2}" dt="2023-03-10T16:55:57.664" v="0" actId="26606"/>
          <ac:spMkLst>
            <pc:docMk/>
            <pc:sldMk cId="1639799154" sldId="258"/>
            <ac:spMk id="4" creationId="{DB056174-CBC5-7B48-9681-7DDAC423337E}"/>
          </ac:spMkLst>
        </pc:spChg>
        <pc:spChg chg="mod">
          <ac:chgData name="Mayank Vashisht" userId="008bce3ddc171423" providerId="LiveId" clId="{0ACFBB47-5032-4BED-B3FF-17E7B88CCEC2}" dt="2023-03-10T16:55:57.664" v="0" actId="26606"/>
          <ac:spMkLst>
            <pc:docMk/>
            <pc:sldMk cId="1639799154" sldId="258"/>
            <ac:spMk id="5" creationId="{D593FA18-50D6-0344-B477-1D7C91CF4029}"/>
          </ac:spMkLst>
        </pc:spChg>
        <pc:spChg chg="mod">
          <ac:chgData name="Mayank Vashisht" userId="008bce3ddc171423" providerId="LiveId" clId="{0ACFBB47-5032-4BED-B3FF-17E7B88CCEC2}" dt="2023-03-10T16:55:57.664" v="0" actId="26606"/>
          <ac:spMkLst>
            <pc:docMk/>
            <pc:sldMk cId="1639799154" sldId="258"/>
            <ac:spMk id="6" creationId="{134C72D2-EFDF-844A-8472-CB49A59B127B}"/>
          </ac:spMkLst>
        </pc:spChg>
        <pc:spChg chg="add">
          <ac:chgData name="Mayank Vashisht" userId="008bce3ddc171423" providerId="LiveId" clId="{0ACFBB47-5032-4BED-B3FF-17E7B88CCEC2}" dt="2023-03-10T16:55:57.664" v="0" actId="26606"/>
          <ac:spMkLst>
            <pc:docMk/>
            <pc:sldMk cId="1639799154" sldId="258"/>
            <ac:spMk id="19" creationId="{3D6DABB5-1FC3-4E21-AC84-4685B03C9F93}"/>
          </ac:spMkLst>
        </pc:spChg>
        <pc:spChg chg="add">
          <ac:chgData name="Mayank Vashisht" userId="008bce3ddc171423" providerId="LiveId" clId="{0ACFBB47-5032-4BED-B3FF-17E7B88CCEC2}" dt="2023-03-10T16:55:57.664" v="0" actId="26606"/>
          <ac:spMkLst>
            <pc:docMk/>
            <pc:sldMk cId="1639799154" sldId="258"/>
            <ac:spMk id="21" creationId="{FC5790B5-250E-45E6-A05D-C3D1D459BC9D}"/>
          </ac:spMkLst>
        </pc:spChg>
        <pc:grpChg chg="add">
          <ac:chgData name="Mayank Vashisht" userId="008bce3ddc171423" providerId="LiveId" clId="{0ACFBB47-5032-4BED-B3FF-17E7B88CCEC2}" dt="2023-03-10T16:55:57.664" v="0" actId="26606"/>
          <ac:grpSpMkLst>
            <pc:docMk/>
            <pc:sldMk cId="1639799154" sldId="258"/>
            <ac:grpSpMk id="11" creationId="{7575D7A7-3C36-4508-9BC6-70A93BD3C438}"/>
          </ac:grpSpMkLst>
        </pc:grpChg>
        <pc:grpChg chg="add">
          <ac:chgData name="Mayank Vashisht" userId="008bce3ddc171423" providerId="LiveId" clId="{0ACFBB47-5032-4BED-B3FF-17E7B88CCEC2}" dt="2023-03-10T16:55:57.664" v="0" actId="26606"/>
          <ac:grpSpMkLst>
            <pc:docMk/>
            <pc:sldMk cId="1639799154" sldId="258"/>
            <ac:grpSpMk id="23" creationId="{68158C4B-1BFE-4F6D-B2C1-0066FA11935A}"/>
          </ac:grpSpMkLst>
        </pc:grpChg>
        <pc:cxnChg chg="add">
          <ac:chgData name="Mayank Vashisht" userId="008bce3ddc171423" providerId="LiveId" clId="{0ACFBB47-5032-4BED-B3FF-17E7B88CCEC2}" dt="2023-03-10T16:55:57.664" v="0" actId="26606"/>
          <ac:cxnSpMkLst>
            <pc:docMk/>
            <pc:sldMk cId="1639799154" sldId="258"/>
            <ac:cxnSpMk id="17" creationId="{AE446D0E-6531-40B7-A182-FB8602439777}"/>
          </ac:cxnSpMkLst>
        </pc:cxnChg>
        <pc:cxnChg chg="add">
          <ac:chgData name="Mayank Vashisht" userId="008bce3ddc171423" providerId="LiveId" clId="{0ACFBB47-5032-4BED-B3FF-17E7B88CCEC2}" dt="2023-03-10T16:55:57.664" v="0" actId="26606"/>
          <ac:cxnSpMkLst>
            <pc:docMk/>
            <pc:sldMk cId="1639799154" sldId="258"/>
            <ac:cxnSpMk id="29" creationId="{14319AF2-886A-4C5D-B34C-17FCB0267EEB}"/>
          </ac:cxnSpMkLst>
        </pc:cxnChg>
      </pc:sldChg>
      <pc:sldChg chg="addSp delSp modSp mod setBg">
        <pc:chgData name="Mayank Vashisht" userId="008bce3ddc171423" providerId="LiveId" clId="{0ACFBB47-5032-4BED-B3FF-17E7B88CCEC2}" dt="2023-03-10T16:56:27.890" v="3" actId="26606"/>
        <pc:sldMkLst>
          <pc:docMk/>
          <pc:sldMk cId="3446797337" sldId="259"/>
        </pc:sldMkLst>
        <pc:spChg chg="mod">
          <ac:chgData name="Mayank Vashisht" userId="008bce3ddc171423" providerId="LiveId" clId="{0ACFBB47-5032-4BED-B3FF-17E7B88CCEC2}" dt="2023-03-10T16:56:27.890" v="3" actId="26606"/>
          <ac:spMkLst>
            <pc:docMk/>
            <pc:sldMk cId="3446797337" sldId="259"/>
            <ac:spMk id="2" creationId="{8460295B-54B9-4937-90E3-BAB9CE69E30B}"/>
          </ac:spMkLst>
        </pc:spChg>
        <pc:spChg chg="mod">
          <ac:chgData name="Mayank Vashisht" userId="008bce3ddc171423" providerId="LiveId" clId="{0ACFBB47-5032-4BED-B3FF-17E7B88CCEC2}" dt="2023-03-10T16:56:27.890" v="3" actId="26606"/>
          <ac:spMkLst>
            <pc:docMk/>
            <pc:sldMk cId="3446797337" sldId="259"/>
            <ac:spMk id="4" creationId="{D51A6D85-3837-435F-A342-5A3F98172B12}"/>
          </ac:spMkLst>
        </pc:spChg>
        <pc:spChg chg="add del">
          <ac:chgData name="Mayank Vashisht" userId="008bce3ddc171423" providerId="LiveId" clId="{0ACFBB47-5032-4BED-B3FF-17E7B88CCEC2}" dt="2023-03-10T16:56:27.890" v="3" actId="26606"/>
          <ac:spMkLst>
            <pc:docMk/>
            <pc:sldMk cId="3446797337" sldId="259"/>
            <ac:spMk id="9" creationId="{D59C2C63-D709-4949-9465-29A52CBEDD3B}"/>
          </ac:spMkLst>
        </pc:spChg>
        <pc:spChg chg="add del">
          <ac:chgData name="Mayank Vashisht" userId="008bce3ddc171423" providerId="LiveId" clId="{0ACFBB47-5032-4BED-B3FF-17E7B88CCEC2}" dt="2023-03-10T16:56:27.890" v="3" actId="26606"/>
          <ac:spMkLst>
            <pc:docMk/>
            <pc:sldMk cId="3446797337" sldId="259"/>
            <ac:spMk id="11" creationId="{0EFD2038-15D6-4003-8350-AFEC394EEFA7}"/>
          </ac:spMkLst>
        </pc:spChg>
        <pc:spChg chg="add del">
          <ac:chgData name="Mayank Vashisht" userId="008bce3ddc171423" providerId="LiveId" clId="{0ACFBB47-5032-4BED-B3FF-17E7B88CCEC2}" dt="2023-03-10T16:56:27.890" v="3" actId="26606"/>
          <ac:spMkLst>
            <pc:docMk/>
            <pc:sldMk cId="3446797337" sldId="259"/>
            <ac:spMk id="13" creationId="{8CF519C2-F6BE-41BE-A50E-54B98359C914}"/>
          </ac:spMkLst>
        </pc:spChg>
        <pc:spChg chg="add">
          <ac:chgData name="Mayank Vashisht" userId="008bce3ddc171423" providerId="LiveId" clId="{0ACFBB47-5032-4BED-B3FF-17E7B88CCEC2}" dt="2023-03-10T16:56:27.890" v="3" actId="26606"/>
          <ac:spMkLst>
            <pc:docMk/>
            <pc:sldMk cId="3446797337" sldId="259"/>
            <ac:spMk id="34" creationId="{3D6DABB5-1FC3-4E21-AC84-4685B03C9F93}"/>
          </ac:spMkLst>
        </pc:spChg>
        <pc:spChg chg="add">
          <ac:chgData name="Mayank Vashisht" userId="008bce3ddc171423" providerId="LiveId" clId="{0ACFBB47-5032-4BED-B3FF-17E7B88CCEC2}" dt="2023-03-10T16:56:27.890" v="3" actId="26606"/>
          <ac:spMkLst>
            <pc:docMk/>
            <pc:sldMk cId="3446797337" sldId="259"/>
            <ac:spMk id="36" creationId="{FC5790B5-250E-45E6-A05D-C3D1D459BC9D}"/>
          </ac:spMkLst>
        </pc:spChg>
        <pc:grpChg chg="add del">
          <ac:chgData name="Mayank Vashisht" userId="008bce3ddc171423" providerId="LiveId" clId="{0ACFBB47-5032-4BED-B3FF-17E7B88CCEC2}" dt="2023-03-10T16:56:27.890" v="3" actId="26606"/>
          <ac:grpSpMkLst>
            <pc:docMk/>
            <pc:sldMk cId="3446797337" sldId="259"/>
            <ac:grpSpMk id="15" creationId="{7767AD93-AD3E-4C62-97D5-E54E14B2EAD8}"/>
          </ac:grpSpMkLst>
        </pc:grpChg>
        <pc:grpChg chg="add">
          <ac:chgData name="Mayank Vashisht" userId="008bce3ddc171423" providerId="LiveId" clId="{0ACFBB47-5032-4BED-B3FF-17E7B88CCEC2}" dt="2023-03-10T16:56:27.890" v="3" actId="26606"/>
          <ac:grpSpMkLst>
            <pc:docMk/>
            <pc:sldMk cId="3446797337" sldId="259"/>
            <ac:grpSpMk id="38" creationId="{68158C4B-1BFE-4F6D-B2C1-0066FA11935A}"/>
          </ac:grpSpMkLst>
        </pc:grpChg>
        <pc:cxnChg chg="add del">
          <ac:chgData name="Mayank Vashisht" userId="008bce3ddc171423" providerId="LiveId" clId="{0ACFBB47-5032-4BED-B3FF-17E7B88CCEC2}" dt="2023-03-10T16:56:27.890" v="3" actId="26606"/>
          <ac:cxnSpMkLst>
            <pc:docMk/>
            <pc:sldMk cId="3446797337" sldId="259"/>
            <ac:cxnSpMk id="21" creationId="{0772CE55-4C36-44F1-A9BD-379BEB84317D}"/>
          </ac:cxnSpMkLst>
        </pc:cxnChg>
        <pc:cxnChg chg="add">
          <ac:chgData name="Mayank Vashisht" userId="008bce3ddc171423" providerId="LiveId" clId="{0ACFBB47-5032-4BED-B3FF-17E7B88CCEC2}" dt="2023-03-10T16:56:27.890" v="3" actId="26606"/>
          <ac:cxnSpMkLst>
            <pc:docMk/>
            <pc:sldMk cId="3446797337" sldId="259"/>
            <ac:cxnSpMk id="44" creationId="{14319AF2-886A-4C5D-B34C-17FCB0267EEB}"/>
          </ac:cxnSpMkLst>
        </pc:cxnChg>
      </pc:sldChg>
      <pc:sldChg chg="addSp modSp mod setBg setClrOvrMap">
        <pc:chgData name="Mayank Vashisht" userId="008bce3ddc171423" providerId="LiveId" clId="{0ACFBB47-5032-4BED-B3FF-17E7B88CCEC2}" dt="2023-03-10T16:56:37.067" v="4" actId="26606"/>
        <pc:sldMkLst>
          <pc:docMk/>
          <pc:sldMk cId="4212917468" sldId="260"/>
        </pc:sldMkLst>
        <pc:spChg chg="mod">
          <ac:chgData name="Mayank Vashisht" userId="008bce3ddc171423" providerId="LiveId" clId="{0ACFBB47-5032-4BED-B3FF-17E7B88CCEC2}" dt="2023-03-10T16:56:37.067" v="4" actId="26606"/>
          <ac:spMkLst>
            <pc:docMk/>
            <pc:sldMk cId="4212917468" sldId="260"/>
            <ac:spMk id="2" creationId="{F96F75DE-8A44-4EC5-83C6-95BDDF10DFD9}"/>
          </ac:spMkLst>
        </pc:spChg>
        <pc:spChg chg="mod ord">
          <ac:chgData name="Mayank Vashisht" userId="008bce3ddc171423" providerId="LiveId" clId="{0ACFBB47-5032-4BED-B3FF-17E7B88CCEC2}" dt="2023-03-10T16:56:37.067" v="4" actId="26606"/>
          <ac:spMkLst>
            <pc:docMk/>
            <pc:sldMk cId="4212917468" sldId="260"/>
            <ac:spMk id="3" creationId="{4E809DF5-56B4-304A-8777-BB8576005AF2}"/>
          </ac:spMkLst>
        </pc:spChg>
        <pc:spChg chg="mod">
          <ac:chgData name="Mayank Vashisht" userId="008bce3ddc171423" providerId="LiveId" clId="{0ACFBB47-5032-4BED-B3FF-17E7B88CCEC2}" dt="2023-03-10T16:56:37.067" v="4" actId="26606"/>
          <ac:spMkLst>
            <pc:docMk/>
            <pc:sldMk cId="4212917468" sldId="260"/>
            <ac:spMk id="5" creationId="{0A79A912-225F-BE40-9F3E-0255524448CD}"/>
          </ac:spMkLst>
        </pc:spChg>
        <pc:spChg chg="mod">
          <ac:chgData name="Mayank Vashisht" userId="008bce3ddc171423" providerId="LiveId" clId="{0ACFBB47-5032-4BED-B3FF-17E7B88CCEC2}" dt="2023-03-10T16:56:37.067" v="4" actId="26606"/>
          <ac:spMkLst>
            <pc:docMk/>
            <pc:sldMk cId="4212917468" sldId="260"/>
            <ac:spMk id="6" creationId="{50B6C709-8794-DF4E-A15C-6E648F09DD12}"/>
          </ac:spMkLst>
        </pc:spChg>
        <pc:spChg chg="mod ord">
          <ac:chgData name="Mayank Vashisht" userId="008bce3ddc171423" providerId="LiveId" clId="{0ACFBB47-5032-4BED-B3FF-17E7B88CCEC2}" dt="2023-03-10T16:56:37.067" v="4" actId="26606"/>
          <ac:spMkLst>
            <pc:docMk/>
            <pc:sldMk cId="4212917468" sldId="260"/>
            <ac:spMk id="8" creationId="{0DECBBE4-88BF-454C-FD88-082C29361398}"/>
          </ac:spMkLst>
        </pc:spChg>
        <pc:spChg chg="add">
          <ac:chgData name="Mayank Vashisht" userId="008bce3ddc171423" providerId="LiveId" clId="{0ACFBB47-5032-4BED-B3FF-17E7B88CCEC2}" dt="2023-03-10T16:56:37.067" v="4" actId="26606"/>
          <ac:spMkLst>
            <pc:docMk/>
            <pc:sldMk cId="4212917468" sldId="260"/>
            <ac:spMk id="14" creationId="{5EB8E3BF-F464-4900-8994-851061A9AD60}"/>
          </ac:spMkLst>
        </pc:spChg>
        <pc:picChg chg="add">
          <ac:chgData name="Mayank Vashisht" userId="008bce3ddc171423" providerId="LiveId" clId="{0ACFBB47-5032-4BED-B3FF-17E7B88CCEC2}" dt="2023-03-10T16:56:37.067" v="4" actId="26606"/>
          <ac:picMkLst>
            <pc:docMk/>
            <pc:sldMk cId="4212917468" sldId="260"/>
            <ac:picMk id="10" creationId="{975CD4DD-5169-2E7B-79F1-076F69A8ECDC}"/>
          </ac:picMkLst>
        </pc:picChg>
        <pc:cxnChg chg="add">
          <ac:chgData name="Mayank Vashisht" userId="008bce3ddc171423" providerId="LiveId" clId="{0ACFBB47-5032-4BED-B3FF-17E7B88CCEC2}" dt="2023-03-10T16:56:37.067" v="4" actId="26606"/>
          <ac:cxnSpMkLst>
            <pc:docMk/>
            <pc:sldMk cId="4212917468" sldId="260"/>
            <ac:cxnSpMk id="16" creationId="{8E0602D6-3A81-42F8-AE67-1BAAFC967CB0}"/>
          </ac:cxnSpMkLst>
        </pc:cxnChg>
      </pc:sldChg>
      <pc:sldChg chg="addSp modSp mod setBg">
        <pc:chgData name="Mayank Vashisht" userId="008bce3ddc171423" providerId="LiveId" clId="{0ACFBB47-5032-4BED-B3FF-17E7B88CCEC2}" dt="2023-03-10T16:58:38.241" v="14" actId="26606"/>
        <pc:sldMkLst>
          <pc:docMk/>
          <pc:sldMk cId="926184573" sldId="275"/>
        </pc:sldMkLst>
        <pc:spChg chg="mod">
          <ac:chgData name="Mayank Vashisht" userId="008bce3ddc171423" providerId="LiveId" clId="{0ACFBB47-5032-4BED-B3FF-17E7B88CCEC2}" dt="2023-03-10T16:58:38.241" v="14" actId="26606"/>
          <ac:spMkLst>
            <pc:docMk/>
            <pc:sldMk cId="926184573" sldId="275"/>
            <ac:spMk id="2" creationId="{69FAE308-3076-43DB-B834-DA0B0AE19AF9}"/>
          </ac:spMkLst>
        </pc:spChg>
        <pc:spChg chg="mod">
          <ac:chgData name="Mayank Vashisht" userId="008bce3ddc171423" providerId="LiveId" clId="{0ACFBB47-5032-4BED-B3FF-17E7B88CCEC2}" dt="2023-03-10T16:58:38.241" v="14" actId="26606"/>
          <ac:spMkLst>
            <pc:docMk/>
            <pc:sldMk cId="926184573" sldId="275"/>
            <ac:spMk id="3" creationId="{BABC2CE0-8806-4B2A-A10A-32984D317434}"/>
          </ac:spMkLst>
        </pc:spChg>
        <pc:spChg chg="add">
          <ac:chgData name="Mayank Vashisht" userId="008bce3ddc171423" providerId="LiveId" clId="{0ACFBB47-5032-4BED-B3FF-17E7B88CCEC2}" dt="2023-03-10T16:58:38.241" v="14" actId="26606"/>
          <ac:spMkLst>
            <pc:docMk/>
            <pc:sldMk cId="926184573" sldId="275"/>
            <ac:spMk id="8" creationId="{C8BABCA7-C1E0-41BA-A822-5F61251AA6A4}"/>
          </ac:spMkLst>
        </pc:spChg>
        <pc:grpChg chg="add">
          <ac:chgData name="Mayank Vashisht" userId="008bce3ddc171423" providerId="LiveId" clId="{0ACFBB47-5032-4BED-B3FF-17E7B88CCEC2}" dt="2023-03-10T16:58:38.241" v="14" actId="26606"/>
          <ac:grpSpMkLst>
            <pc:docMk/>
            <pc:sldMk cId="926184573" sldId="275"/>
            <ac:grpSpMk id="10" creationId="{2E5D6EB5-6FDB-477A-98F5-7409CD53754D}"/>
          </ac:grpSpMkLst>
        </pc:grpChg>
        <pc:cxnChg chg="add">
          <ac:chgData name="Mayank Vashisht" userId="008bce3ddc171423" providerId="LiveId" clId="{0ACFBB47-5032-4BED-B3FF-17E7B88CCEC2}" dt="2023-03-10T16:58:38.241" v="14" actId="26606"/>
          <ac:cxnSpMkLst>
            <pc:docMk/>
            <pc:sldMk cId="926184573" sldId="275"/>
            <ac:cxnSpMk id="16" creationId="{889FB2CC-C7A1-4A53-A088-636FB487FE67}"/>
          </ac:cxnSpMkLst>
        </pc:cxnChg>
      </pc:sldChg>
      <pc:sldChg chg="modSp mod">
        <pc:chgData name="Mayank Vashisht" userId="008bce3ddc171423" providerId="LiveId" clId="{0ACFBB47-5032-4BED-B3FF-17E7B88CCEC2}" dt="2023-03-10T16:56:58.094" v="8" actId="1076"/>
        <pc:sldMkLst>
          <pc:docMk/>
          <pc:sldMk cId="1711456330" sldId="276"/>
        </pc:sldMkLst>
        <pc:picChg chg="mod">
          <ac:chgData name="Mayank Vashisht" userId="008bce3ddc171423" providerId="LiveId" clId="{0ACFBB47-5032-4BED-B3FF-17E7B88CCEC2}" dt="2023-03-10T16:56:58.094" v="8" actId="1076"/>
          <ac:picMkLst>
            <pc:docMk/>
            <pc:sldMk cId="1711456330" sldId="276"/>
            <ac:picMk id="8" creationId="{1E178B07-ECFC-11F5-5B2F-D43CB2D1D2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3/10/2023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89347EE9-FE58-8A9B-3798-19515190D769}"/>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15219B6-B314-88D7-DC9F-A832D4630420}"/>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10">
            <a:extLst>
              <a:ext uri="{FF2B5EF4-FFF2-40B4-BE49-F238E27FC236}">
                <a16:creationId xmlns:a16="http://schemas.microsoft.com/office/drawing/2014/main" id="{FA4CA214-53BD-346C-DD25-D781C7B62871}"/>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8">
            <a:extLst>
              <a:ext uri="{FF2B5EF4-FFF2-40B4-BE49-F238E27FC236}">
                <a16:creationId xmlns:a16="http://schemas.microsoft.com/office/drawing/2014/main" id="{3E5F42EF-8102-B6EB-7B52-6943150C6AA6}"/>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2" name="Group 11">
            <a:extLst>
              <a:ext uri="{FF2B5EF4-FFF2-40B4-BE49-F238E27FC236}">
                <a16:creationId xmlns:a16="http://schemas.microsoft.com/office/drawing/2014/main" id="{3E7AE828-1945-A54F-D579-3ABBEE919FD0}"/>
              </a:ext>
            </a:extLst>
          </p:cNvPr>
          <p:cNvGrpSpPr/>
          <p:nvPr userDrawn="1"/>
        </p:nvGrpSpPr>
        <p:grpSpPr>
          <a:xfrm>
            <a:off x="8264427" y="-3419"/>
            <a:ext cx="3927573" cy="3165022"/>
            <a:chOff x="9857014" y="13834"/>
            <a:chExt cx="2334986" cy="1881641"/>
          </a:xfrm>
        </p:grpSpPr>
        <p:sp>
          <p:nvSpPr>
            <p:cNvPr id="13" name="Freeform 14">
              <a:extLst>
                <a:ext uri="{FF2B5EF4-FFF2-40B4-BE49-F238E27FC236}">
                  <a16:creationId xmlns:a16="http://schemas.microsoft.com/office/drawing/2014/main" id="{F6B54D42-BA9E-41ED-34C0-D49ABF3444E3}"/>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5">
              <a:extLst>
                <a:ext uri="{FF2B5EF4-FFF2-40B4-BE49-F238E27FC236}">
                  <a16:creationId xmlns:a16="http://schemas.microsoft.com/office/drawing/2014/main" id="{39D4464E-B22B-5C64-9761-608E88F27DAE}"/>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8" name="Freeform 21">
            <a:extLst>
              <a:ext uri="{FF2B5EF4-FFF2-40B4-BE49-F238E27FC236}">
                <a16:creationId xmlns:a16="http://schemas.microsoft.com/office/drawing/2014/main" id="{E9FDE982-F3D1-B2EE-4671-1456AEDDD513}"/>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27">
            <a:extLst>
              <a:ext uri="{FF2B5EF4-FFF2-40B4-BE49-F238E27FC236}">
                <a16:creationId xmlns:a16="http://schemas.microsoft.com/office/drawing/2014/main" id="{60F588BF-E5CA-8C40-0F3E-6DE6907BAED8}"/>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363681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3/10/2023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8938810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3/10/2023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926443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3/10/2023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670321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3/10/2023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62261473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3/10/2023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1333506"/>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62DF68-3089-814D-8A14-C651FE91885E}" type="datetime1">
              <a:rPr lang="en-US" smtClean="0"/>
              <a:pPr/>
              <a:t>3/10/2023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203599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3/10/2023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700645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3/10/2023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30366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F5592931-05C6-8543-8B6E-A8BD29BD5C2B}" type="datetime1">
              <a:rPr lang="en-US" smtClean="0"/>
              <a:pPr/>
              <a:t>3/10/2023</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9C8446-696E-6942-B6C8-CC9CAD0B34E0}" type="datetime1">
              <a:rPr lang="en-US" smtClean="0"/>
              <a:pPr/>
              <a:t>3/10/2023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Freeform 3">
            <a:extLst>
              <a:ext uri="{FF2B5EF4-FFF2-40B4-BE49-F238E27FC236}">
                <a16:creationId xmlns:a16="http://schemas.microsoft.com/office/drawing/2014/main" id="{2525D9C6-7F4F-A810-4BD9-10F98F7E6D3D}"/>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888A103C-C657-C378-0BFE-A4F568CE3CDE}"/>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0" name="Freeform 5">
            <a:extLst>
              <a:ext uri="{FF2B5EF4-FFF2-40B4-BE49-F238E27FC236}">
                <a16:creationId xmlns:a16="http://schemas.microsoft.com/office/drawing/2014/main" id="{2038C63A-0730-87D8-3A31-2DE5A5C61430}"/>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1" name="Group 10">
            <a:extLst>
              <a:ext uri="{FF2B5EF4-FFF2-40B4-BE49-F238E27FC236}">
                <a16:creationId xmlns:a16="http://schemas.microsoft.com/office/drawing/2014/main" id="{8F9F8917-351F-A90B-38CF-58A604B16D38}"/>
              </a:ext>
            </a:extLst>
          </p:cNvPr>
          <p:cNvGrpSpPr/>
          <p:nvPr userDrawn="1"/>
        </p:nvGrpSpPr>
        <p:grpSpPr>
          <a:xfrm>
            <a:off x="8082092" y="5590903"/>
            <a:ext cx="1572380" cy="1267097"/>
            <a:chOff x="7413403" y="4976359"/>
            <a:chExt cx="2334986" cy="1881641"/>
          </a:xfrm>
        </p:grpSpPr>
        <p:sp>
          <p:nvSpPr>
            <p:cNvPr id="12" name="Freeform 6">
              <a:extLst>
                <a:ext uri="{FF2B5EF4-FFF2-40B4-BE49-F238E27FC236}">
                  <a16:creationId xmlns:a16="http://schemas.microsoft.com/office/drawing/2014/main" id="{B2BF0CF2-AAFF-FAC1-DF15-0D612D89ECC7}"/>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13" name="Freeform 7">
              <a:extLst>
                <a:ext uri="{FF2B5EF4-FFF2-40B4-BE49-F238E27FC236}">
                  <a16:creationId xmlns:a16="http://schemas.microsoft.com/office/drawing/2014/main" id="{AB539627-2B85-0AA7-F314-E248C998096D}"/>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Tree>
    <p:extLst>
      <p:ext uri="{BB962C8B-B14F-4D97-AF65-F5344CB8AC3E}">
        <p14:creationId xmlns:p14="http://schemas.microsoft.com/office/powerpoint/2010/main" val="347532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92931-05C6-8543-8B6E-A8BD29BD5C2B}" type="datetime1">
              <a:rPr lang="en-US" smtClean="0"/>
              <a:pPr/>
              <a:t>3/10/2023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D1DF03AC-46F2-D99A-0EAF-F5D7DB2DB427}"/>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11">
            <a:extLst>
              <a:ext uri="{FF2B5EF4-FFF2-40B4-BE49-F238E27FC236}">
                <a16:creationId xmlns:a16="http://schemas.microsoft.com/office/drawing/2014/main" id="{4EE1DB33-F748-B619-637F-6118AF4573FB}"/>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3">
            <a:extLst>
              <a:ext uri="{FF2B5EF4-FFF2-40B4-BE49-F238E27FC236}">
                <a16:creationId xmlns:a16="http://schemas.microsoft.com/office/drawing/2014/main" id="{151C96F1-BBD9-AEDD-03FB-B6E9DE31A590}"/>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14">
            <a:extLst>
              <a:ext uri="{FF2B5EF4-FFF2-40B4-BE49-F238E27FC236}">
                <a16:creationId xmlns:a16="http://schemas.microsoft.com/office/drawing/2014/main" id="{C565C1BF-1AB5-3CB5-CAB1-6FB144E6F00E}"/>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53552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2DF68-3089-814D-8A14-C651FE91885E}" type="datetime1">
              <a:rPr lang="en-US" smtClean="0"/>
              <a:pPr/>
              <a:t>3/10/2023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65349683"/>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2DF68-3089-814D-8A14-C651FE91885E}" type="datetime1">
              <a:rPr lang="en-US" smtClean="0"/>
              <a:pPr/>
              <a:t>3/10/2023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38270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2DF68-3089-814D-8A14-C651FE91885E}" type="datetime1">
              <a:rPr lang="en-US" smtClean="0"/>
              <a:pPr/>
              <a:t>3/10/2023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7940135"/>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62DF68-3089-814D-8A14-C651FE91885E}" type="datetime1">
              <a:rPr lang="en-US" smtClean="0"/>
              <a:pPr/>
              <a:t>3/10/2023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5937818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3/10/2023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0721840"/>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3/10/2023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2245502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562DF68-3089-814D-8A14-C651FE91885E}" type="datetime1">
              <a:rPr lang="en-US" smtClean="0"/>
              <a:pPr/>
              <a:t>3/10/2023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PRESENTATION TITLE</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6742343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51" r:id="rId18"/>
  </p:sldLayoutIdLst>
  <p:hf hdr="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1">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15"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2"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17">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2692398" y="1871131"/>
            <a:ext cx="6815669" cy="1515533"/>
          </a:xfrm>
        </p:spPr>
        <p:txBody>
          <a:bodyPr>
            <a:normAutofit/>
          </a:bodyPr>
          <a:lstStyle/>
          <a:p>
            <a:r>
              <a:rPr lang="en-US">
                <a:solidFill>
                  <a:schemeClr val="bg1"/>
                </a:solidFill>
              </a:rPr>
              <a:t>ENSE Capstone Scrum</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2692398" y="3657597"/>
            <a:ext cx="6815669" cy="1320802"/>
          </a:xfrm>
        </p:spPr>
        <p:txBody>
          <a:bodyPr>
            <a:normAutofit/>
          </a:bodyPr>
          <a:lstStyle/>
          <a:p>
            <a:r>
              <a:rPr lang="en-US">
                <a:solidFill>
                  <a:schemeClr val="bg1"/>
                </a:solidFill>
              </a:rPr>
              <a:t>The R2D2s.</a:t>
            </a:r>
          </a:p>
        </p:txBody>
      </p:sp>
      <p:cxnSp>
        <p:nvCxnSpPr>
          <p:cNvPr id="20" name="Straight Connector 19">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2" name="Picture 11">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Rectangle 12">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4" name="Picture 13">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5" name="Picture 14">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7" name="Straight Connector 16">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5">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23" name="Group 22">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4"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6"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t>The Project.</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2692398" y="3657597"/>
            <a:ext cx="6815669" cy="1320802"/>
          </a:xfrm>
        </p:spPr>
        <p:txBody>
          <a:bodyPr vert="horz" lIns="91440" tIns="45720" rIns="91440" bIns="45720" rtlCol="0" anchor="t">
            <a:normAutofit/>
          </a:bodyPr>
          <a:lstStyle/>
          <a:p>
            <a:r>
              <a:rPr lang="en-US" sz="2100"/>
              <a:t>We are building C-3PO. A live streaming service that intends to bring the world closer together by helping tear down the few remaining language barriers in the world. </a:t>
            </a:r>
          </a:p>
        </p:txBody>
      </p:sp>
      <p:cxnSp>
        <p:nvCxnSpPr>
          <p:cNvPr id="29" name="Straight Connector 28">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2692397" y="5037663"/>
            <a:ext cx="5214635" cy="279400"/>
          </a:xfrm>
        </p:spPr>
        <p:txBody>
          <a:bodyPr vert="horz" lIns="91440" tIns="45720" rIns="91440" bIns="45720" rtlCol="0" anchor="ctr">
            <a:normAutofit/>
          </a:bodyPr>
          <a:lstStyle/>
          <a:p>
            <a:pPr>
              <a:spcAft>
                <a:spcPts val="600"/>
              </a:spcAft>
            </a:pPr>
            <a:r>
              <a:rPr lang="en-US" b="0" i="0" kern="1200" dirty="0">
                <a:solidFill>
                  <a:schemeClr val="tx1"/>
                </a:solidFill>
                <a:effectLst/>
                <a:latin typeface="+mn-lt"/>
                <a:ea typeface="+mn-ea"/>
                <a:cs typeface="+mn-cs"/>
              </a:rPr>
              <a:t>PRESENTATION TITLE</a:t>
            </a:r>
          </a:p>
        </p:txBody>
      </p:sp>
      <p:sp>
        <p:nvSpPr>
          <p:cNvPr id="4" name="Date Placeholder 3">
            <a:extLst>
              <a:ext uri="{FF2B5EF4-FFF2-40B4-BE49-F238E27FC236}">
                <a16:creationId xmlns:a16="http://schemas.microsoft.com/office/drawing/2014/main" id="{DB056174-CBC5-7B48-9681-7DDAC423337E}"/>
              </a:ext>
            </a:extLst>
          </p:cNvPr>
          <p:cNvSpPr>
            <a:spLocks noGrp="1"/>
          </p:cNvSpPr>
          <p:nvPr>
            <p:ph type="dt" sz="half" idx="10"/>
          </p:nvPr>
        </p:nvSpPr>
        <p:spPr>
          <a:xfrm>
            <a:off x="7983232" y="5037663"/>
            <a:ext cx="897467" cy="279400"/>
          </a:xfrm>
        </p:spPr>
        <p:txBody>
          <a:bodyPr vert="horz" lIns="91440" tIns="45720" rIns="91440" bIns="45720" rtlCol="0" anchor="ctr">
            <a:normAutofit/>
          </a:bodyPr>
          <a:lstStyle/>
          <a:p>
            <a:pPr>
              <a:spcAft>
                <a:spcPts val="600"/>
              </a:spcAft>
            </a:pPr>
            <a:fld id="{E1707CF3-9BC4-A745-ACDA-A73543D800FE}" type="datetime1">
              <a:rPr lang="en-US" b="0" i="0" kern="1200" dirty="0">
                <a:solidFill>
                  <a:schemeClr val="tx1"/>
                </a:solidFill>
                <a:effectLst/>
                <a:latin typeface="+mn-lt"/>
                <a:ea typeface="+mn-ea"/>
                <a:cs typeface="+mn-cs"/>
              </a:rPr>
              <a:pPr>
                <a:spcAft>
                  <a:spcPts val="600"/>
                </a:spcAft>
              </a:pPr>
              <a:t>3/10/2023</a:t>
            </a:fld>
            <a:endParaRPr lang="en-US" b="0" i="0" kern="1200" dirty="0">
              <a:solidFill>
                <a:schemeClr val="tx1"/>
              </a:solidFill>
              <a:effectLst/>
              <a:latin typeface="+mn-lt"/>
              <a:ea typeface="+mn-ea"/>
              <a:cs typeface="+mn-cs"/>
            </a:endParaRP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8956900" y="5037663"/>
            <a:ext cx="551167" cy="279400"/>
          </a:xfrm>
        </p:spPr>
        <p:txBody>
          <a:bodyPr vert="horz" lIns="91440" tIns="45720" rIns="91440" bIns="45720" rtlCol="0" anchor="ctr">
            <a:normAutofit/>
          </a:bodyPr>
          <a:lstStyle/>
          <a:p>
            <a:pPr>
              <a:spcAft>
                <a:spcPts val="600"/>
              </a:spcAft>
            </a:pPr>
            <a:fld id="{294A09A9-5501-47C1-A89A-A340965A2BE2}" type="slidenum">
              <a:rPr lang="en-US" b="0" i="0" kern="1200" dirty="0">
                <a:solidFill>
                  <a:schemeClr val="tx1"/>
                </a:solidFill>
                <a:effectLst/>
                <a:latin typeface="+mn-lt"/>
                <a:ea typeface="+mn-ea"/>
                <a:cs typeface="+mn-cs"/>
              </a:rPr>
              <a:pPr>
                <a:spcAft>
                  <a:spcPts val="600"/>
                </a:spcAft>
              </a:pPr>
              <a:t>2</a:t>
            </a:fld>
            <a:endParaRPr lang="en-US"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D6DABB5-1FC3-4E21-AC84-4685B03C9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3">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C5790B5-250E-45E6-A05D-C3D1D459B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grpSp>
        <p:nvGrpSpPr>
          <p:cNvPr id="38" name="Group 37">
            <a:extLst>
              <a:ext uri="{FF2B5EF4-FFF2-40B4-BE49-F238E27FC236}">
                <a16:creationId xmlns:a16="http://schemas.microsoft.com/office/drawing/2014/main" id="{68158C4B-1BFE-4F6D-B2C1-0066FA11935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39" name="Rounded Rectangle 17">
              <a:extLst>
                <a:ext uri="{FF2B5EF4-FFF2-40B4-BE49-F238E27FC236}">
                  <a16:creationId xmlns:a16="http://schemas.microsoft.com/office/drawing/2014/main" id="{4A8E3562-03A2-4AF3-89BB-B227ED326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BD9DF111-5BF8-4312-BECB-94BBCF29ECC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41" name="Rounded Rectangle 20">
              <a:extLst>
                <a:ext uri="{FF2B5EF4-FFF2-40B4-BE49-F238E27FC236}">
                  <a16:creationId xmlns:a16="http://schemas.microsoft.com/office/drawing/2014/main" id="{9EEB3A31-82B4-41D6-BEAB-3CC49BBCBE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41">
              <a:extLst>
                <a:ext uri="{FF2B5EF4-FFF2-40B4-BE49-F238E27FC236}">
                  <a16:creationId xmlns:a16="http://schemas.microsoft.com/office/drawing/2014/main" id="{28C66B30-E9F1-40DD-A809-6A1282E237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8460295B-54B9-4937-90E3-BAB9CE69E30B}"/>
              </a:ext>
            </a:extLst>
          </p:cNvPr>
          <p:cNvSpPr>
            <a:spLocks noGrp="1"/>
          </p:cNvSpPr>
          <p:nvPr>
            <p:ph type="ctrTitle"/>
          </p:nvPr>
        </p:nvSpPr>
        <p:spPr>
          <a:xfrm>
            <a:off x="2692398" y="1871131"/>
            <a:ext cx="6815669" cy="1515533"/>
          </a:xfrm>
        </p:spPr>
        <p:txBody>
          <a:bodyPr>
            <a:normAutofit/>
          </a:bodyPr>
          <a:lstStyle/>
          <a:p>
            <a:r>
              <a:rPr lang="en-US"/>
              <a:t>Why?</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subTitle" idx="1"/>
          </p:nvPr>
        </p:nvSpPr>
        <p:spPr>
          <a:xfrm>
            <a:off x="2692398" y="3657597"/>
            <a:ext cx="6815669" cy="1320802"/>
          </a:xfrm>
        </p:spPr>
        <p:txBody>
          <a:bodyPr vert="horz" lIns="91440" tIns="45720" rIns="91440" bIns="45720" rtlCol="0">
            <a:normAutofit/>
          </a:bodyPr>
          <a:lstStyle/>
          <a:p>
            <a:pPr>
              <a:lnSpc>
                <a:spcPct val="90000"/>
              </a:lnSpc>
            </a:pPr>
            <a:r>
              <a:rPr lang="en-US" sz="1600"/>
              <a:t>We think the world of live-streaming as is rather limited. Recorded content has dubs and subs in languages that make it more accessible to everyone. But we felt like there was no such tool for live-streaming so we decided that we wanted to change it and tear down the language barrier in live-streaming.</a:t>
            </a:r>
          </a:p>
        </p:txBody>
      </p:sp>
      <p:cxnSp>
        <p:nvCxnSpPr>
          <p:cNvPr id="44" name="Straight Connector 43">
            <a:extLst>
              <a:ext uri="{FF2B5EF4-FFF2-40B4-BE49-F238E27FC236}">
                <a16:creationId xmlns:a16="http://schemas.microsoft.com/office/drawing/2014/main" id="{14319AF2-886A-4C5D-B34C-17FCB0267E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679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Robot hands and technology">
            <a:extLst>
              <a:ext uri="{FF2B5EF4-FFF2-40B4-BE49-F238E27FC236}">
                <a16:creationId xmlns:a16="http://schemas.microsoft.com/office/drawing/2014/main" id="{975CD4DD-5169-2E7B-79F1-076F69A8ECDC}"/>
              </a:ext>
            </a:extLst>
          </p:cNvPr>
          <p:cNvPicPr>
            <a:picLocks noChangeAspect="1"/>
          </p:cNvPicPr>
          <p:nvPr/>
        </p:nvPicPr>
        <p:blipFill rotWithShape="1">
          <a:blip r:embed="rId2">
            <a:alphaModFix amt="35000"/>
          </a:blip>
          <a:srcRect t="8268" b="16732"/>
          <a:stretch/>
        </p:blipFill>
        <p:spPr>
          <a:xfrm>
            <a:off x="20" y="10"/>
            <a:ext cx="12191980" cy="6857990"/>
          </a:xfrm>
          <a:prstGeom prst="rect">
            <a:avLst/>
          </a:prstGeom>
        </p:spPr>
      </p:pic>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295402" y="982132"/>
            <a:ext cx="9601196" cy="1303867"/>
          </a:xfrm>
        </p:spPr>
        <p:txBody>
          <a:bodyPr>
            <a:normAutofit/>
          </a:bodyPr>
          <a:lstStyle/>
          <a:p>
            <a:r>
              <a:rPr lang="en-US">
                <a:solidFill>
                  <a:srgbClr val="FFFFFF"/>
                </a:solidFill>
              </a:rPr>
              <a:t>How?</a:t>
            </a:r>
          </a:p>
        </p:txBody>
      </p:sp>
      <p:cxnSp>
        <p:nvCxnSpPr>
          <p:cNvPr id="16" name="Straight Connector 15">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8" name="Content Placeholder 7">
            <a:extLst>
              <a:ext uri="{FF2B5EF4-FFF2-40B4-BE49-F238E27FC236}">
                <a16:creationId xmlns:a16="http://schemas.microsoft.com/office/drawing/2014/main" id="{0DECBBE4-88BF-454C-FD88-082C29361398}"/>
              </a:ext>
            </a:extLst>
          </p:cNvPr>
          <p:cNvSpPr>
            <a:spLocks noGrp="1"/>
          </p:cNvSpPr>
          <p:nvPr>
            <p:ph idx="1"/>
          </p:nvPr>
        </p:nvSpPr>
        <p:spPr>
          <a:xfrm>
            <a:off x="1295401" y="2556932"/>
            <a:ext cx="9601196" cy="3318936"/>
          </a:xfrm>
        </p:spPr>
        <p:txBody>
          <a:bodyPr>
            <a:normAutofit/>
          </a:bodyPr>
          <a:lstStyle/>
          <a:p>
            <a:pPr marL="0" indent="0">
              <a:buNone/>
            </a:pPr>
            <a:r>
              <a:rPr lang="en-US">
                <a:solidFill>
                  <a:srgbClr val="FFFFFF"/>
                </a:solidFill>
              </a:rPr>
              <a:t>We are parsing the live streamed content into chunks, having an AI model extract audio from it and running another AI model that translates the audio and play it as the video streams on the page.</a:t>
            </a:r>
          </a:p>
        </p:txBody>
      </p:sp>
      <p:sp>
        <p:nvSpPr>
          <p:cNvPr id="5" name="Footer Placeholder 4">
            <a:extLst>
              <a:ext uri="{FF2B5EF4-FFF2-40B4-BE49-F238E27FC236}">
                <a16:creationId xmlns:a16="http://schemas.microsoft.com/office/drawing/2014/main" id="{0A79A912-225F-BE40-9F3E-0255524448CD}"/>
              </a:ext>
            </a:extLst>
          </p:cNvPr>
          <p:cNvSpPr>
            <a:spLocks noGrp="1"/>
          </p:cNvSpPr>
          <p:nvPr>
            <p:ph type="ftr" sz="quarter" idx="11"/>
          </p:nvPr>
        </p:nvSpPr>
        <p:spPr>
          <a:xfrm>
            <a:off x="1295401" y="5969000"/>
            <a:ext cx="7305900" cy="279400"/>
          </a:xfrm>
        </p:spPr>
        <p:txBody>
          <a:bodyPr>
            <a:normAutofit/>
          </a:bodyPr>
          <a:lstStyle/>
          <a:p>
            <a:pPr>
              <a:spcAft>
                <a:spcPts val="600"/>
              </a:spcAft>
            </a:pPr>
            <a:r>
              <a:rPr lang="en-US">
                <a:solidFill>
                  <a:srgbClr val="FFFFFF"/>
                </a:solidFill>
              </a:rPr>
              <a:t>ENSE Capstone Scrum</a:t>
            </a:r>
          </a:p>
        </p:txBody>
      </p:sp>
      <p:sp>
        <p:nvSpPr>
          <p:cNvPr id="3" name="Date Placeholder 2">
            <a:extLst>
              <a:ext uri="{FF2B5EF4-FFF2-40B4-BE49-F238E27FC236}">
                <a16:creationId xmlns:a16="http://schemas.microsoft.com/office/drawing/2014/main" id="{4E809DF5-56B4-304A-8777-BB8576005AF2}"/>
              </a:ext>
            </a:extLst>
          </p:cNvPr>
          <p:cNvSpPr>
            <a:spLocks noGrp="1"/>
          </p:cNvSpPr>
          <p:nvPr>
            <p:ph type="dt" sz="half" idx="10"/>
          </p:nvPr>
        </p:nvSpPr>
        <p:spPr>
          <a:xfrm>
            <a:off x="8677501" y="5969000"/>
            <a:ext cx="1600200" cy="279400"/>
          </a:xfrm>
        </p:spPr>
        <p:txBody>
          <a:bodyPr>
            <a:normAutofit/>
          </a:bodyPr>
          <a:lstStyle/>
          <a:p>
            <a:pPr>
              <a:spcAft>
                <a:spcPts val="600"/>
              </a:spcAft>
            </a:pPr>
            <a:fld id="{7699C8CE-7534-A244-ABE9-5BED2DFEFBDF}" type="datetime1">
              <a:rPr lang="en-US">
                <a:solidFill>
                  <a:srgbClr val="FFFFFF"/>
                </a:solidFill>
              </a:rPr>
              <a:pPr>
                <a:spcAft>
                  <a:spcPts val="600"/>
                </a:spcAft>
              </a:pPr>
              <a:t>3/10/2023</a:t>
            </a:fld>
            <a:endParaRPr lang="en-US">
              <a:solidFill>
                <a:srgbClr val="FFFFFF"/>
              </a:solidFill>
            </a:endParaRPr>
          </a:p>
        </p:txBody>
      </p:sp>
      <p:sp>
        <p:nvSpPr>
          <p:cNvPr id="6" name="Slide Number Placeholder 5">
            <a:extLst>
              <a:ext uri="{FF2B5EF4-FFF2-40B4-BE49-F238E27FC236}">
                <a16:creationId xmlns:a16="http://schemas.microsoft.com/office/drawing/2014/main" id="{50B6C709-8794-DF4E-A15C-6E648F09DD12}"/>
              </a:ext>
            </a:extLst>
          </p:cNvPr>
          <p:cNvSpPr>
            <a:spLocks noGrp="1"/>
          </p:cNvSpPr>
          <p:nvPr>
            <p:ph type="sldNum" sz="quarter" idx="12"/>
          </p:nvPr>
        </p:nvSpPr>
        <p:spPr>
          <a:xfrm>
            <a:off x="10353901" y="5969000"/>
            <a:ext cx="542697" cy="279400"/>
          </a:xfrm>
        </p:spPr>
        <p:txBody>
          <a:bodyPr>
            <a:normAutofit/>
          </a:bodyPr>
          <a:lstStyle/>
          <a:p>
            <a:pPr>
              <a:spcAft>
                <a:spcPts val="600"/>
              </a:spcAft>
            </a:pPr>
            <a:fld id="{294A09A9-5501-47C1-A89A-A340965A2BE2}" type="slidenum">
              <a:rPr lang="en-US">
                <a:solidFill>
                  <a:srgbClr val="FFFFFF"/>
                </a:solidFill>
              </a:rPr>
              <a:pPr>
                <a:spcAft>
                  <a:spcPts val="600"/>
                </a:spcAft>
              </a:pPr>
              <a:t>4</a:t>
            </a:fld>
            <a:endParaRPr lang="en-US">
              <a:solidFill>
                <a:srgbClr val="FFFFFF"/>
              </a:solidFill>
            </a:endParaRPr>
          </a:p>
        </p:txBody>
      </p:sp>
    </p:spTree>
    <p:extLst>
      <p:ext uri="{BB962C8B-B14F-4D97-AF65-F5344CB8AC3E}">
        <p14:creationId xmlns:p14="http://schemas.microsoft.com/office/powerpoint/2010/main" val="421291746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EB8E3BF-F464-4900-8994-851061A9A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Camera lens close up">
            <a:extLst>
              <a:ext uri="{FF2B5EF4-FFF2-40B4-BE49-F238E27FC236}">
                <a16:creationId xmlns:a16="http://schemas.microsoft.com/office/drawing/2014/main" id="{1E178B07-ECFC-11F5-5B2F-D43CB2D1D26C}"/>
              </a:ext>
            </a:extLst>
          </p:cNvPr>
          <p:cNvPicPr>
            <a:picLocks noChangeAspect="1"/>
          </p:cNvPicPr>
          <p:nvPr/>
        </p:nvPicPr>
        <p:blipFill rotWithShape="1">
          <a:blip r:embed="rId2">
            <a:alphaModFix amt="35000"/>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62459FF2-EBA6-C2F4-B269-7405D162411C}"/>
              </a:ext>
            </a:extLst>
          </p:cNvPr>
          <p:cNvSpPr>
            <a:spLocks noGrp="1"/>
          </p:cNvSpPr>
          <p:nvPr>
            <p:ph type="title"/>
          </p:nvPr>
        </p:nvSpPr>
        <p:spPr>
          <a:xfrm>
            <a:off x="1295402" y="982132"/>
            <a:ext cx="9601196" cy="1303867"/>
          </a:xfrm>
        </p:spPr>
        <p:txBody>
          <a:bodyPr>
            <a:normAutofit/>
          </a:bodyPr>
          <a:lstStyle/>
          <a:p>
            <a:r>
              <a:rPr lang="en-US" dirty="0">
                <a:solidFill>
                  <a:srgbClr val="FFFFFF"/>
                </a:solidFill>
              </a:rPr>
              <a:t>Demo</a:t>
            </a:r>
          </a:p>
        </p:txBody>
      </p:sp>
      <p:cxnSp>
        <p:nvCxnSpPr>
          <p:cNvPr id="14" name="Straight Connector 13">
            <a:extLst>
              <a:ext uri="{FF2B5EF4-FFF2-40B4-BE49-F238E27FC236}">
                <a16:creationId xmlns:a16="http://schemas.microsoft.com/office/drawing/2014/main" id="{8E0602D6-3A81-42F8-AE67-1BAAFC967C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421466"/>
            <a:ext cx="9144000" cy="0"/>
          </a:xfrm>
          <a:prstGeom prst="line">
            <a:avLst/>
          </a:prstGeom>
          <a:ln w="15875">
            <a:solidFill>
              <a:srgbClr val="FFFFFF"/>
            </a:solidFill>
          </a:ln>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101DB26F-FBE7-C069-F827-406BAFF776CD}"/>
              </a:ext>
            </a:extLst>
          </p:cNvPr>
          <p:cNvSpPr>
            <a:spLocks noGrp="1"/>
          </p:cNvSpPr>
          <p:nvPr>
            <p:ph idx="1"/>
          </p:nvPr>
        </p:nvSpPr>
        <p:spPr>
          <a:xfrm>
            <a:off x="1295401" y="2556932"/>
            <a:ext cx="9601196" cy="3318936"/>
          </a:xfrm>
        </p:spPr>
        <p:txBody>
          <a:bodyPr>
            <a:normAutofit/>
          </a:bodyPr>
          <a:lstStyle/>
          <a:p>
            <a:endParaRPr lang="en-US" dirty="0">
              <a:solidFill>
                <a:srgbClr val="FFFFFF"/>
              </a:solidFill>
            </a:endParaRPr>
          </a:p>
        </p:txBody>
      </p:sp>
      <p:sp>
        <p:nvSpPr>
          <p:cNvPr id="5" name="Footer Placeholder 4">
            <a:extLst>
              <a:ext uri="{FF2B5EF4-FFF2-40B4-BE49-F238E27FC236}">
                <a16:creationId xmlns:a16="http://schemas.microsoft.com/office/drawing/2014/main" id="{9EA13C5A-6935-9E56-7E09-F7B8FCCB8DCD}"/>
              </a:ext>
            </a:extLst>
          </p:cNvPr>
          <p:cNvSpPr>
            <a:spLocks noGrp="1"/>
          </p:cNvSpPr>
          <p:nvPr>
            <p:ph type="ftr" sz="quarter" idx="11"/>
          </p:nvPr>
        </p:nvSpPr>
        <p:spPr>
          <a:xfrm>
            <a:off x="1295401" y="5969000"/>
            <a:ext cx="7305900" cy="279400"/>
          </a:xfrm>
        </p:spPr>
        <p:txBody>
          <a:bodyPr>
            <a:normAutofit/>
          </a:bodyPr>
          <a:lstStyle/>
          <a:p>
            <a:pPr>
              <a:spcAft>
                <a:spcPts val="600"/>
              </a:spcAft>
            </a:pPr>
            <a:r>
              <a:rPr lang="en-US">
                <a:solidFill>
                  <a:srgbClr val="FFFFFF"/>
                </a:solidFill>
              </a:rPr>
              <a:t>PRESENTATION TITLE</a:t>
            </a:r>
          </a:p>
        </p:txBody>
      </p:sp>
      <p:sp>
        <p:nvSpPr>
          <p:cNvPr id="4" name="Date Placeholder 3">
            <a:extLst>
              <a:ext uri="{FF2B5EF4-FFF2-40B4-BE49-F238E27FC236}">
                <a16:creationId xmlns:a16="http://schemas.microsoft.com/office/drawing/2014/main" id="{4B663D0F-07F2-2B2E-A10F-129FA6C164ED}"/>
              </a:ext>
            </a:extLst>
          </p:cNvPr>
          <p:cNvSpPr>
            <a:spLocks noGrp="1"/>
          </p:cNvSpPr>
          <p:nvPr>
            <p:ph type="dt" sz="half" idx="10"/>
          </p:nvPr>
        </p:nvSpPr>
        <p:spPr>
          <a:xfrm>
            <a:off x="8677501" y="5969000"/>
            <a:ext cx="1600200" cy="279400"/>
          </a:xfrm>
        </p:spPr>
        <p:txBody>
          <a:bodyPr>
            <a:normAutofit/>
          </a:bodyPr>
          <a:lstStyle/>
          <a:p>
            <a:pPr>
              <a:spcAft>
                <a:spcPts val="600"/>
              </a:spcAft>
            </a:pPr>
            <a:fld id="{DD9C8446-696E-6942-B6C8-CC9CAD0B34E0}" type="datetime1">
              <a:rPr lang="en-US">
                <a:solidFill>
                  <a:srgbClr val="FFFFFF"/>
                </a:solidFill>
              </a:rPr>
              <a:pPr>
                <a:spcAft>
                  <a:spcPts val="600"/>
                </a:spcAft>
              </a:pPr>
              <a:t>3/10/2023</a:t>
            </a:fld>
            <a:endParaRPr lang="en-US">
              <a:solidFill>
                <a:srgbClr val="FFFFFF"/>
              </a:solidFill>
            </a:endParaRPr>
          </a:p>
        </p:txBody>
      </p:sp>
      <p:sp>
        <p:nvSpPr>
          <p:cNvPr id="6" name="Slide Number Placeholder 5">
            <a:extLst>
              <a:ext uri="{FF2B5EF4-FFF2-40B4-BE49-F238E27FC236}">
                <a16:creationId xmlns:a16="http://schemas.microsoft.com/office/drawing/2014/main" id="{44E7C3F2-3A5D-A72D-6833-F33AA14FA560}"/>
              </a:ext>
            </a:extLst>
          </p:cNvPr>
          <p:cNvSpPr>
            <a:spLocks noGrp="1"/>
          </p:cNvSpPr>
          <p:nvPr>
            <p:ph type="sldNum" sz="quarter" idx="12"/>
          </p:nvPr>
        </p:nvSpPr>
        <p:spPr>
          <a:xfrm>
            <a:off x="10353901" y="5969000"/>
            <a:ext cx="542697" cy="279400"/>
          </a:xfrm>
        </p:spPr>
        <p:txBody>
          <a:bodyPr>
            <a:normAutofit/>
          </a:bodyPr>
          <a:lstStyle/>
          <a:p>
            <a:pPr>
              <a:spcAft>
                <a:spcPts val="600"/>
              </a:spcAft>
            </a:pPr>
            <a:fld id="{294A09A9-5501-47C1-A89A-A340965A2BE2}"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71145633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0" name="Group 9">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1" name="Picture 10">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3" name="Picture 12">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4" name="Picture 13">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2692398" y="1871131"/>
            <a:ext cx="6815669" cy="1515533"/>
          </a:xfrm>
        </p:spPr>
        <p:txBody>
          <a:bodyPr>
            <a:normAutofit/>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2692398" y="3657597"/>
            <a:ext cx="6815669" cy="1320802"/>
          </a:xfrm>
        </p:spPr>
        <p:txBody>
          <a:bodyPr>
            <a:normAutofit/>
          </a:bodyPr>
          <a:lstStyle/>
          <a:p>
            <a:endParaRPr lang="en-US" dirty="0"/>
          </a:p>
        </p:txBody>
      </p:sp>
      <p:cxnSp>
        <p:nvCxnSpPr>
          <p:cNvPr id="16" name="Straight Connector 15">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618457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615295-94F6-4CE2-A1B1-6B7E1DAA5AD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5BAB77-79E1-4739-AA51-10C9079186D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5334180-0405-413B-834A-44FA9E05ADB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Organic</Template>
  <TotalTime>19</TotalTime>
  <Words>153</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Organic</vt:lpstr>
      <vt:lpstr>ENSE Capstone Scrum</vt:lpstr>
      <vt:lpstr>The Project.</vt:lpstr>
      <vt:lpstr>Why?</vt:lpstr>
      <vt:lpstr>How?</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 Capstone Scrum</dc:title>
  <dc:creator>Mayank Vashisht</dc:creator>
  <cp:lastModifiedBy>Mayank Vashisht</cp:lastModifiedBy>
  <cp:revision>1</cp:revision>
  <dcterms:created xsi:type="dcterms:W3CDTF">2023-03-10T16:39:36Z</dcterms:created>
  <dcterms:modified xsi:type="dcterms:W3CDTF">2023-03-10T16:58:39Z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