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8" r:id="rId1"/>
  </p:sldMasterIdLst>
  <p:notesMasterIdLst>
    <p:notesMasterId r:id="rId15"/>
  </p:notesMasterIdLst>
  <p:sldIdLst>
    <p:sldId id="256" r:id="rId2"/>
    <p:sldId id="267" r:id="rId3"/>
    <p:sldId id="257" r:id="rId4"/>
    <p:sldId id="258" r:id="rId5"/>
    <p:sldId id="264" r:id="rId6"/>
    <p:sldId id="266" r:id="rId7"/>
    <p:sldId id="263" r:id="rId8"/>
    <p:sldId id="259" r:id="rId9"/>
    <p:sldId id="268" r:id="rId10"/>
    <p:sldId id="262" r:id="rId11"/>
    <p:sldId id="265" r:id="rId12"/>
    <p:sldId id="260" r:id="rId13"/>
    <p:sldId id="26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DF5756-1A99-4340-B192-84D8BCC81326}" v="38" dt="2023-01-27T17:34:52.4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96" autoAdjust="0"/>
    <p:restoredTop sz="77624" autoAdjust="0"/>
  </p:normalViewPr>
  <p:slideViewPr>
    <p:cSldViewPr snapToGrid="0">
      <p:cViewPr varScale="1">
        <p:scale>
          <a:sx n="87" d="100"/>
          <a:sy n="87" d="100"/>
        </p:scale>
        <p:origin x="588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yank Vashisht" userId="008bce3ddc171423" providerId="LiveId" clId="{C7C92085-095B-4869-935B-2C765B8DC3D9}"/>
    <pc:docChg chg="undo custSel addSld delSld modSld sldOrd">
      <pc:chgData name="Mayank Vashisht" userId="008bce3ddc171423" providerId="LiveId" clId="{C7C92085-095B-4869-935B-2C765B8DC3D9}" dt="2023-01-13T18:47:32.650" v="1988" actId="20577"/>
      <pc:docMkLst>
        <pc:docMk/>
      </pc:docMkLst>
      <pc:sldChg chg="addSp delSp modSp mod">
        <pc:chgData name="Mayank Vashisht" userId="008bce3ddc171423" providerId="LiveId" clId="{C7C92085-095B-4869-935B-2C765B8DC3D9}" dt="2023-01-13T15:27:39.073" v="68" actId="26606"/>
        <pc:sldMkLst>
          <pc:docMk/>
          <pc:sldMk cId="215906578" sldId="256"/>
        </pc:sldMkLst>
        <pc:spChg chg="mod">
          <ac:chgData name="Mayank Vashisht" userId="008bce3ddc171423" providerId="LiveId" clId="{C7C92085-095B-4869-935B-2C765B8DC3D9}" dt="2023-01-13T15:27:39.073" v="68" actId="26606"/>
          <ac:spMkLst>
            <pc:docMk/>
            <pc:sldMk cId="215906578" sldId="256"/>
            <ac:spMk id="2" creationId="{C0265503-8B20-2C98-F107-D229DE674408}"/>
          </ac:spMkLst>
        </pc:spChg>
        <pc:spChg chg="mod">
          <ac:chgData name="Mayank Vashisht" userId="008bce3ddc171423" providerId="LiveId" clId="{C7C92085-095B-4869-935B-2C765B8DC3D9}" dt="2023-01-13T15:27:39.073" v="68" actId="26606"/>
          <ac:spMkLst>
            <pc:docMk/>
            <pc:sldMk cId="215906578" sldId="256"/>
            <ac:spMk id="3" creationId="{A69B1BD8-B19F-73B4-6789-25250E2F3E73}"/>
          </ac:spMkLst>
        </pc:spChg>
        <pc:spChg chg="del">
          <ac:chgData name="Mayank Vashisht" userId="008bce3ddc171423" providerId="LiveId" clId="{C7C92085-095B-4869-935B-2C765B8DC3D9}" dt="2023-01-13T15:27:39.073" v="68" actId="26606"/>
          <ac:spMkLst>
            <pc:docMk/>
            <pc:sldMk cId="215906578" sldId="256"/>
            <ac:spMk id="9" creationId="{D3F13AAF-525E-4953-A67E-7B34FDB4D899}"/>
          </ac:spMkLst>
        </pc:spChg>
        <pc:spChg chg="add">
          <ac:chgData name="Mayank Vashisht" userId="008bce3ddc171423" providerId="LiveId" clId="{C7C92085-095B-4869-935B-2C765B8DC3D9}" dt="2023-01-13T15:27:39.073" v="68" actId="26606"/>
          <ac:spMkLst>
            <pc:docMk/>
            <pc:sldMk cId="215906578" sldId="256"/>
            <ac:spMk id="16" creationId="{3011B0B3-5679-4759-90B8-3B908C4CBD21}"/>
          </ac:spMkLst>
        </pc:spChg>
        <pc:spChg chg="add">
          <ac:chgData name="Mayank Vashisht" userId="008bce3ddc171423" providerId="LiveId" clId="{C7C92085-095B-4869-935B-2C765B8DC3D9}" dt="2023-01-13T15:27:39.073" v="68" actId="26606"/>
          <ac:spMkLst>
            <pc:docMk/>
            <pc:sldMk cId="215906578" sldId="256"/>
            <ac:spMk id="18" creationId="{767E5D14-5396-4D7B-996A-7BFD00576139}"/>
          </ac:spMkLst>
        </pc:spChg>
        <pc:grpChg chg="add">
          <ac:chgData name="Mayank Vashisht" userId="008bce3ddc171423" providerId="LiveId" clId="{C7C92085-095B-4869-935B-2C765B8DC3D9}" dt="2023-01-13T15:27:39.073" v="68" actId="26606"/>
          <ac:grpSpMkLst>
            <pc:docMk/>
            <pc:sldMk cId="215906578" sldId="256"/>
            <ac:grpSpMk id="20" creationId="{E14350AE-EC1C-4F25-89C0-954A46AD8132}"/>
          </ac:grpSpMkLst>
        </pc:grpChg>
        <pc:picChg chg="mod ord">
          <ac:chgData name="Mayank Vashisht" userId="008bce3ddc171423" providerId="LiveId" clId="{C7C92085-095B-4869-935B-2C765B8DC3D9}" dt="2023-01-13T15:27:39.073" v="68" actId="26606"/>
          <ac:picMkLst>
            <pc:docMk/>
            <pc:sldMk cId="215906578" sldId="256"/>
            <ac:picMk id="4" creationId="{BE593E0D-CB4D-5BD5-4B2D-D8A6666DD85C}"/>
          </ac:picMkLst>
        </pc:picChg>
        <pc:cxnChg chg="del">
          <ac:chgData name="Mayank Vashisht" userId="008bce3ddc171423" providerId="LiveId" clId="{C7C92085-095B-4869-935B-2C765B8DC3D9}" dt="2023-01-13T15:27:39.073" v="68" actId="26606"/>
          <ac:cxnSpMkLst>
            <pc:docMk/>
            <pc:sldMk cId="215906578" sldId="256"/>
            <ac:cxnSpMk id="11" creationId="{32E97E5C-7A5F-424E-AAE4-654396E90799}"/>
          </ac:cxnSpMkLst>
        </pc:cxnChg>
      </pc:sldChg>
      <pc:sldChg chg="addSp delSp modSp mod">
        <pc:chgData name="Mayank Vashisht" userId="008bce3ddc171423" providerId="LiveId" clId="{C7C92085-095B-4869-935B-2C765B8DC3D9}" dt="2023-01-13T16:07:16.829" v="442" actId="26606"/>
        <pc:sldMkLst>
          <pc:docMk/>
          <pc:sldMk cId="3789710905" sldId="257"/>
        </pc:sldMkLst>
        <pc:spChg chg="mod">
          <ac:chgData name="Mayank Vashisht" userId="008bce3ddc171423" providerId="LiveId" clId="{C7C92085-095B-4869-935B-2C765B8DC3D9}" dt="2023-01-13T16:07:16.829" v="442" actId="26606"/>
          <ac:spMkLst>
            <pc:docMk/>
            <pc:sldMk cId="3789710905" sldId="257"/>
            <ac:spMk id="2" creationId="{87710BC4-46B8-CD2D-8CFD-93BF62805A33}"/>
          </ac:spMkLst>
        </pc:spChg>
        <pc:spChg chg="mod ord">
          <ac:chgData name="Mayank Vashisht" userId="008bce3ddc171423" providerId="LiveId" clId="{C7C92085-095B-4869-935B-2C765B8DC3D9}" dt="2023-01-13T16:07:16.829" v="442" actId="26606"/>
          <ac:spMkLst>
            <pc:docMk/>
            <pc:sldMk cId="3789710905" sldId="257"/>
            <ac:spMk id="3" creationId="{C2D85115-AA6B-E58C-94A3-3C34DFF4E8BA}"/>
          </ac:spMkLst>
        </pc:spChg>
        <pc:spChg chg="del">
          <ac:chgData name="Mayank Vashisht" userId="008bce3ddc171423" providerId="LiveId" clId="{C7C92085-095B-4869-935B-2C765B8DC3D9}" dt="2023-01-13T15:28:11.297" v="70" actId="26606"/>
          <ac:spMkLst>
            <pc:docMk/>
            <pc:sldMk cId="3789710905" sldId="257"/>
            <ac:spMk id="9" creationId="{C279C8A1-C4E4-4DE9-934E-91221AC99393}"/>
          </ac:spMkLst>
        </pc:spChg>
        <pc:spChg chg="add del">
          <ac:chgData name="Mayank Vashisht" userId="008bce3ddc171423" providerId="LiveId" clId="{C7C92085-095B-4869-935B-2C765B8DC3D9}" dt="2023-01-13T16:06:48.089" v="432" actId="26606"/>
          <ac:spMkLst>
            <pc:docMk/>
            <pc:sldMk cId="3789710905" sldId="257"/>
            <ac:spMk id="16" creationId="{DB66C9CD-6BF4-44CA-8078-0BB819080761}"/>
          </ac:spMkLst>
        </pc:spChg>
        <pc:spChg chg="add del">
          <ac:chgData name="Mayank Vashisht" userId="008bce3ddc171423" providerId="LiveId" clId="{C7C92085-095B-4869-935B-2C765B8DC3D9}" dt="2023-01-13T16:06:42.134" v="427" actId="26606"/>
          <ac:spMkLst>
            <pc:docMk/>
            <pc:sldMk cId="3789710905" sldId="257"/>
            <ac:spMk id="23" creationId="{DB66C9CD-6BF4-44CA-8078-0BB819080761}"/>
          </ac:spMkLst>
        </pc:spChg>
        <pc:spChg chg="add del">
          <ac:chgData name="Mayank Vashisht" userId="008bce3ddc171423" providerId="LiveId" clId="{C7C92085-095B-4869-935B-2C765B8DC3D9}" dt="2023-01-13T16:06:45.478" v="429" actId="26606"/>
          <ac:spMkLst>
            <pc:docMk/>
            <pc:sldMk cId="3789710905" sldId="257"/>
            <ac:spMk id="27" creationId="{B65AA36A-D7CC-493C-A0EE-F8AC3564D17D}"/>
          </ac:spMkLst>
        </pc:spChg>
        <pc:spChg chg="add del">
          <ac:chgData name="Mayank Vashisht" userId="008bce3ddc171423" providerId="LiveId" clId="{C7C92085-095B-4869-935B-2C765B8DC3D9}" dt="2023-01-13T16:06:48.073" v="431" actId="26606"/>
          <ac:spMkLst>
            <pc:docMk/>
            <pc:sldMk cId="3789710905" sldId="257"/>
            <ac:spMk id="30" creationId="{C279C8A1-C4E4-4DE9-934E-91221AC99393}"/>
          </ac:spMkLst>
        </pc:spChg>
        <pc:spChg chg="add del">
          <ac:chgData name="Mayank Vashisht" userId="008bce3ddc171423" providerId="LiveId" clId="{C7C92085-095B-4869-935B-2C765B8DC3D9}" dt="2023-01-13T16:07:16.829" v="442" actId="26606"/>
          <ac:spMkLst>
            <pc:docMk/>
            <pc:sldMk cId="3789710905" sldId="257"/>
            <ac:spMk id="33" creationId="{B65AA36A-D7CC-493C-A0EE-F8AC3564D17D}"/>
          </ac:spMkLst>
        </pc:spChg>
        <pc:spChg chg="add del">
          <ac:chgData name="Mayank Vashisht" userId="008bce3ddc171423" providerId="LiveId" clId="{C7C92085-095B-4869-935B-2C765B8DC3D9}" dt="2023-01-13T16:07:09.839" v="437" actId="26606"/>
          <ac:spMkLst>
            <pc:docMk/>
            <pc:sldMk cId="3789710905" sldId="257"/>
            <ac:spMk id="39" creationId="{2BD7EE2F-8E67-4C9E-AADF-72BA5310ECA6}"/>
          </ac:spMkLst>
        </pc:spChg>
        <pc:spChg chg="add del">
          <ac:chgData name="Mayank Vashisht" userId="008bce3ddc171423" providerId="LiveId" clId="{C7C92085-095B-4869-935B-2C765B8DC3D9}" dt="2023-01-13T16:07:08.839" v="435" actId="26606"/>
          <ac:spMkLst>
            <pc:docMk/>
            <pc:sldMk cId="3789710905" sldId="257"/>
            <ac:spMk id="40" creationId="{B65AA36A-D7CC-493C-A0EE-F8AC3564D17D}"/>
          </ac:spMkLst>
        </pc:spChg>
        <pc:spChg chg="add del">
          <ac:chgData name="Mayank Vashisht" userId="008bce3ddc171423" providerId="LiveId" clId="{C7C92085-095B-4869-935B-2C765B8DC3D9}" dt="2023-01-13T16:07:16.814" v="441" actId="26606"/>
          <ac:spMkLst>
            <pc:docMk/>
            <pc:sldMk cId="3789710905" sldId="257"/>
            <ac:spMk id="155" creationId="{EEE96A74-B62B-4642-AB22-7776A5F48CE7}"/>
          </ac:spMkLst>
        </pc:spChg>
        <pc:spChg chg="add">
          <ac:chgData name="Mayank Vashisht" userId="008bce3ddc171423" providerId="LiveId" clId="{C7C92085-095B-4869-935B-2C765B8DC3D9}" dt="2023-01-13T16:07:16.829" v="442" actId="26606"/>
          <ac:spMkLst>
            <pc:docMk/>
            <pc:sldMk cId="3789710905" sldId="257"/>
            <ac:spMk id="158" creationId="{C279C8A1-C4E4-4DE9-934E-91221AC99393}"/>
          </ac:spMkLst>
        </pc:spChg>
        <pc:grpChg chg="add del">
          <ac:chgData name="Mayank Vashisht" userId="008bce3ddc171423" providerId="LiveId" clId="{C7C92085-095B-4869-935B-2C765B8DC3D9}" dt="2023-01-13T16:07:09.839" v="437" actId="26606"/>
          <ac:grpSpMkLst>
            <pc:docMk/>
            <pc:sldMk cId="3789710905" sldId="257"/>
            <ac:grpSpMk id="41" creationId="{605E5E9F-2A47-4197-B317-33F51368A9BF}"/>
          </ac:grpSpMkLst>
        </pc:grpChg>
        <pc:picChg chg="del mod ord">
          <ac:chgData name="Mayank Vashisht" userId="008bce3ddc171423" providerId="LiveId" clId="{C7C92085-095B-4869-935B-2C765B8DC3D9}" dt="2023-01-13T16:06:59.488" v="433" actId="478"/>
          <ac:picMkLst>
            <pc:docMk/>
            <pc:sldMk cId="3789710905" sldId="257"/>
            <ac:picMk id="5" creationId="{73DE3B69-A831-8FBE-B53A-AF58916DB571}"/>
          </ac:picMkLst>
        </pc:picChg>
        <pc:picChg chg="add del">
          <ac:chgData name="Mayank Vashisht" userId="008bce3ddc171423" providerId="LiveId" clId="{C7C92085-095B-4869-935B-2C765B8DC3D9}" dt="2023-01-13T16:07:08.839" v="435" actId="26606"/>
          <ac:picMkLst>
            <pc:docMk/>
            <pc:sldMk cId="3789710905" sldId="257"/>
            <ac:picMk id="36" creationId="{7635F8A3-843F-9834-B236-9F241303CB38}"/>
          </ac:picMkLst>
        </pc:picChg>
        <pc:picChg chg="add">
          <ac:chgData name="Mayank Vashisht" userId="008bce3ddc171423" providerId="LiveId" clId="{C7C92085-095B-4869-935B-2C765B8DC3D9}" dt="2023-01-13T16:07:16.829" v="442" actId="26606"/>
          <ac:picMkLst>
            <pc:docMk/>
            <pc:sldMk cId="3789710905" sldId="257"/>
            <ac:picMk id="159" creationId="{5B6806BC-B60A-7B0D-2830-A6C8FE766BCA}"/>
          </ac:picMkLst>
        </pc:picChg>
        <pc:cxnChg chg="del">
          <ac:chgData name="Mayank Vashisht" userId="008bce3ddc171423" providerId="LiveId" clId="{C7C92085-095B-4869-935B-2C765B8DC3D9}" dt="2023-01-13T15:28:11.297" v="70" actId="26606"/>
          <ac:cxnSpMkLst>
            <pc:docMk/>
            <pc:sldMk cId="3789710905" sldId="257"/>
            <ac:cxnSpMk id="11" creationId="{26C7ED5D-77C4-4564-8B1A-E55609CF44C4}"/>
          </ac:cxnSpMkLst>
        </pc:cxnChg>
        <pc:cxnChg chg="add del">
          <ac:chgData name="Mayank Vashisht" userId="008bce3ddc171423" providerId="LiveId" clId="{C7C92085-095B-4869-935B-2C765B8DC3D9}" dt="2023-01-13T16:06:48.089" v="432" actId="26606"/>
          <ac:cxnSpMkLst>
            <pc:docMk/>
            <pc:sldMk cId="3789710905" sldId="257"/>
            <ac:cxnSpMk id="18" creationId="{76D745DA-D03E-47A2-9936-01C39D51A469}"/>
          </ac:cxnSpMkLst>
        </pc:cxnChg>
        <pc:cxnChg chg="add del">
          <ac:chgData name="Mayank Vashisht" userId="008bce3ddc171423" providerId="LiveId" clId="{C7C92085-095B-4869-935B-2C765B8DC3D9}" dt="2023-01-13T16:06:42.134" v="427" actId="26606"/>
          <ac:cxnSpMkLst>
            <pc:docMk/>
            <pc:sldMk cId="3789710905" sldId="257"/>
            <ac:cxnSpMk id="25" creationId="{CC9CF63D-A2A3-4ECF-BC53-4B0D56918FB4}"/>
          </ac:cxnSpMkLst>
        </pc:cxnChg>
        <pc:cxnChg chg="add del">
          <ac:chgData name="Mayank Vashisht" userId="008bce3ddc171423" providerId="LiveId" clId="{C7C92085-095B-4869-935B-2C765B8DC3D9}" dt="2023-01-13T16:06:45.478" v="429" actId="26606"/>
          <ac:cxnSpMkLst>
            <pc:docMk/>
            <pc:sldMk cId="3789710905" sldId="257"/>
            <ac:cxnSpMk id="28" creationId="{1850A2DA-FC3C-4E59-9724-29CF2777D32C}"/>
          </ac:cxnSpMkLst>
        </pc:cxnChg>
        <pc:cxnChg chg="add del">
          <ac:chgData name="Mayank Vashisht" userId="008bce3ddc171423" providerId="LiveId" clId="{C7C92085-095B-4869-935B-2C765B8DC3D9}" dt="2023-01-13T16:06:48.073" v="431" actId="26606"/>
          <ac:cxnSpMkLst>
            <pc:docMk/>
            <pc:sldMk cId="3789710905" sldId="257"/>
            <ac:cxnSpMk id="31" creationId="{26C7ED5D-77C4-4564-8B1A-E55609CF44C4}"/>
          </ac:cxnSpMkLst>
        </pc:cxnChg>
        <pc:cxnChg chg="add del">
          <ac:chgData name="Mayank Vashisht" userId="008bce3ddc171423" providerId="LiveId" clId="{C7C92085-095B-4869-935B-2C765B8DC3D9}" dt="2023-01-13T16:07:16.829" v="442" actId="26606"/>
          <ac:cxnSpMkLst>
            <pc:docMk/>
            <pc:sldMk cId="3789710905" sldId="257"/>
            <ac:cxnSpMk id="34" creationId="{1850A2DA-FC3C-4E59-9724-29CF2777D32C}"/>
          </ac:cxnSpMkLst>
        </pc:cxnChg>
        <pc:cxnChg chg="add del">
          <ac:chgData name="Mayank Vashisht" userId="008bce3ddc171423" providerId="LiveId" clId="{C7C92085-095B-4869-935B-2C765B8DC3D9}" dt="2023-01-13T16:07:08.839" v="435" actId="26606"/>
          <ac:cxnSpMkLst>
            <pc:docMk/>
            <pc:sldMk cId="3789710905" sldId="257"/>
            <ac:cxnSpMk id="42" creationId="{E1C2E33F-4B1D-4F8B-B721-96313EA29404}"/>
          </ac:cxnSpMkLst>
        </pc:cxnChg>
        <pc:cxnChg chg="add del">
          <ac:chgData name="Mayank Vashisht" userId="008bce3ddc171423" providerId="LiveId" clId="{C7C92085-095B-4869-935B-2C765B8DC3D9}" dt="2023-01-13T16:07:09.839" v="437" actId="26606"/>
          <ac:cxnSpMkLst>
            <pc:docMk/>
            <pc:sldMk cId="3789710905" sldId="257"/>
            <ac:cxnSpMk id="151" creationId="{6EA7F030-53D1-4CDF-B76D-5BF02DCFEE49}"/>
          </ac:cxnSpMkLst>
        </pc:cxnChg>
        <pc:cxnChg chg="add del">
          <ac:chgData name="Mayank Vashisht" userId="008bce3ddc171423" providerId="LiveId" clId="{C7C92085-095B-4869-935B-2C765B8DC3D9}" dt="2023-01-13T16:07:15" v="439" actId="26606"/>
          <ac:cxnSpMkLst>
            <pc:docMk/>
            <pc:sldMk cId="3789710905" sldId="257"/>
            <ac:cxnSpMk id="153" creationId="{653B9D3A-F8F6-4354-8088-6E520C2A64FC}"/>
          </ac:cxnSpMkLst>
        </pc:cxnChg>
        <pc:cxnChg chg="add del">
          <ac:chgData name="Mayank Vashisht" userId="008bce3ddc171423" providerId="LiveId" clId="{C7C92085-095B-4869-935B-2C765B8DC3D9}" dt="2023-01-13T16:07:16.814" v="441" actId="26606"/>
          <ac:cxnSpMkLst>
            <pc:docMk/>
            <pc:sldMk cId="3789710905" sldId="257"/>
            <ac:cxnSpMk id="156" creationId="{4B3C268A-06CC-4310-BA94-F0B6B6E8CFD3}"/>
          </ac:cxnSpMkLst>
        </pc:cxnChg>
        <pc:cxnChg chg="add">
          <ac:chgData name="Mayank Vashisht" userId="008bce3ddc171423" providerId="LiveId" clId="{C7C92085-095B-4869-935B-2C765B8DC3D9}" dt="2023-01-13T16:07:16.829" v="442" actId="26606"/>
          <ac:cxnSpMkLst>
            <pc:docMk/>
            <pc:sldMk cId="3789710905" sldId="257"/>
            <ac:cxnSpMk id="160" creationId="{26C7ED5D-77C4-4564-8B1A-E55609CF44C4}"/>
          </ac:cxnSpMkLst>
        </pc:cxnChg>
      </pc:sldChg>
      <pc:sldChg chg="addSp delSp modSp mod setBg">
        <pc:chgData name="Mayank Vashisht" userId="008bce3ddc171423" providerId="LiveId" clId="{C7C92085-095B-4869-935B-2C765B8DC3D9}" dt="2023-01-13T17:04:32.706" v="1070" actId="26606"/>
        <pc:sldMkLst>
          <pc:docMk/>
          <pc:sldMk cId="3573552871" sldId="258"/>
        </pc:sldMkLst>
        <pc:spChg chg="mod">
          <ac:chgData name="Mayank Vashisht" userId="008bce3ddc171423" providerId="LiveId" clId="{C7C92085-095B-4869-935B-2C765B8DC3D9}" dt="2023-01-13T17:04:32.706" v="1070" actId="26606"/>
          <ac:spMkLst>
            <pc:docMk/>
            <pc:sldMk cId="3573552871" sldId="258"/>
            <ac:spMk id="2" creationId="{224926D9-FD94-1294-9AB3-EAB6067D97CC}"/>
          </ac:spMkLst>
        </pc:spChg>
        <pc:spChg chg="add del">
          <ac:chgData name="Mayank Vashisht" userId="008bce3ddc171423" providerId="LiveId" clId="{C7C92085-095B-4869-935B-2C765B8DC3D9}" dt="2023-01-13T16:07:30.132" v="447" actId="26606"/>
          <ac:spMkLst>
            <pc:docMk/>
            <pc:sldMk cId="3573552871" sldId="258"/>
            <ac:spMk id="10" creationId="{DB66C9CD-6BF4-44CA-8078-0BB819080761}"/>
          </ac:spMkLst>
        </pc:spChg>
        <pc:spChg chg="add del">
          <ac:chgData name="Mayank Vashisht" userId="008bce3ddc171423" providerId="LiveId" clId="{C7C92085-095B-4869-935B-2C765B8DC3D9}" dt="2023-01-13T16:07:23.469" v="444" actId="26606"/>
          <ac:spMkLst>
            <pc:docMk/>
            <pc:sldMk cId="3573552871" sldId="258"/>
            <ac:spMk id="17" creationId="{DB66C9CD-6BF4-44CA-8078-0BB819080761}"/>
          </ac:spMkLst>
        </pc:spChg>
        <pc:spChg chg="add del">
          <ac:chgData name="Mayank Vashisht" userId="008bce3ddc171423" providerId="LiveId" clId="{C7C92085-095B-4869-935B-2C765B8DC3D9}" dt="2023-01-13T16:07:30.085" v="446" actId="26606"/>
          <ac:spMkLst>
            <pc:docMk/>
            <pc:sldMk cId="3573552871" sldId="258"/>
            <ac:spMk id="21" creationId="{DB66C9CD-6BF4-44CA-8078-0BB819080761}"/>
          </ac:spMkLst>
        </pc:spChg>
        <pc:spChg chg="add del">
          <ac:chgData name="Mayank Vashisht" userId="008bce3ddc171423" providerId="LiveId" clId="{C7C92085-095B-4869-935B-2C765B8DC3D9}" dt="2023-01-13T17:04:32.706" v="1070" actId="26606"/>
          <ac:spMkLst>
            <pc:docMk/>
            <pc:sldMk cId="3573552871" sldId="258"/>
            <ac:spMk id="24" creationId="{C279C8A1-C4E4-4DE9-934E-91221AC99393}"/>
          </ac:spMkLst>
        </pc:spChg>
        <pc:spChg chg="add">
          <ac:chgData name="Mayank Vashisht" userId="008bce3ddc171423" providerId="LiveId" clId="{C7C92085-095B-4869-935B-2C765B8DC3D9}" dt="2023-01-13T17:04:32.706" v="1070" actId="26606"/>
          <ac:spMkLst>
            <pc:docMk/>
            <pc:sldMk cId="3573552871" sldId="258"/>
            <ac:spMk id="30" creationId="{DB66C9CD-6BF4-44CA-8078-0BB819080761}"/>
          </ac:spMkLst>
        </pc:spChg>
        <pc:graphicFrameChg chg="mod modGraphic">
          <ac:chgData name="Mayank Vashisht" userId="008bce3ddc171423" providerId="LiveId" clId="{C7C92085-095B-4869-935B-2C765B8DC3D9}" dt="2023-01-13T17:04:32.706" v="1070" actId="26606"/>
          <ac:graphicFrameMkLst>
            <pc:docMk/>
            <pc:sldMk cId="3573552871" sldId="258"/>
            <ac:graphicFrameMk id="5" creationId="{18381A86-6C3D-3D4F-3476-D2D1CDDAB738}"/>
          </ac:graphicFrameMkLst>
        </pc:graphicFrameChg>
        <pc:cxnChg chg="add del">
          <ac:chgData name="Mayank Vashisht" userId="008bce3ddc171423" providerId="LiveId" clId="{C7C92085-095B-4869-935B-2C765B8DC3D9}" dt="2023-01-13T16:07:30.132" v="447" actId="26606"/>
          <ac:cxnSpMkLst>
            <pc:docMk/>
            <pc:sldMk cId="3573552871" sldId="258"/>
            <ac:cxnSpMk id="12" creationId="{D9BF9BF3-7E9D-458B-A5D2-E730C5FFD0CD}"/>
          </ac:cxnSpMkLst>
        </pc:cxnChg>
        <pc:cxnChg chg="add del">
          <ac:chgData name="Mayank Vashisht" userId="008bce3ddc171423" providerId="LiveId" clId="{C7C92085-095B-4869-935B-2C765B8DC3D9}" dt="2023-01-13T16:07:23.469" v="444" actId="26606"/>
          <ac:cxnSpMkLst>
            <pc:docMk/>
            <pc:sldMk cId="3573552871" sldId="258"/>
            <ac:cxnSpMk id="19" creationId="{D9BF9BF3-7E9D-458B-A5D2-E730C5FFD0CD}"/>
          </ac:cxnSpMkLst>
        </pc:cxnChg>
        <pc:cxnChg chg="add del">
          <ac:chgData name="Mayank Vashisht" userId="008bce3ddc171423" providerId="LiveId" clId="{C7C92085-095B-4869-935B-2C765B8DC3D9}" dt="2023-01-13T16:07:30.085" v="446" actId="26606"/>
          <ac:cxnSpMkLst>
            <pc:docMk/>
            <pc:sldMk cId="3573552871" sldId="258"/>
            <ac:cxnSpMk id="22" creationId="{D9BF9BF3-7E9D-458B-A5D2-E730C5FFD0CD}"/>
          </ac:cxnSpMkLst>
        </pc:cxnChg>
        <pc:cxnChg chg="add del">
          <ac:chgData name="Mayank Vashisht" userId="008bce3ddc171423" providerId="LiveId" clId="{C7C92085-095B-4869-935B-2C765B8DC3D9}" dt="2023-01-13T17:04:32.706" v="1070" actId="26606"/>
          <ac:cxnSpMkLst>
            <pc:docMk/>
            <pc:sldMk cId="3573552871" sldId="258"/>
            <ac:cxnSpMk id="25" creationId="{26C7ED5D-77C4-4564-8B1A-E55609CF44C4}"/>
          </ac:cxnSpMkLst>
        </pc:cxnChg>
        <pc:cxnChg chg="add">
          <ac:chgData name="Mayank Vashisht" userId="008bce3ddc171423" providerId="LiveId" clId="{C7C92085-095B-4869-935B-2C765B8DC3D9}" dt="2023-01-13T17:04:32.706" v="1070" actId="26606"/>
          <ac:cxnSpMkLst>
            <pc:docMk/>
            <pc:sldMk cId="3573552871" sldId="258"/>
            <ac:cxnSpMk id="32" creationId="{D9BF9BF3-7E9D-458B-A5D2-E730C5FFD0CD}"/>
          </ac:cxnSpMkLst>
        </pc:cxnChg>
      </pc:sldChg>
      <pc:sldChg chg="modSp mod ord">
        <pc:chgData name="Mayank Vashisht" userId="008bce3ddc171423" providerId="LiveId" clId="{C7C92085-095B-4869-935B-2C765B8DC3D9}" dt="2023-01-13T18:24:01.581" v="1740"/>
        <pc:sldMkLst>
          <pc:docMk/>
          <pc:sldMk cId="2352199894" sldId="259"/>
        </pc:sldMkLst>
        <pc:spChg chg="mod">
          <ac:chgData name="Mayank Vashisht" userId="008bce3ddc171423" providerId="LiveId" clId="{C7C92085-095B-4869-935B-2C765B8DC3D9}" dt="2023-01-13T16:54:18.559" v="678" actId="20577"/>
          <ac:spMkLst>
            <pc:docMk/>
            <pc:sldMk cId="2352199894" sldId="259"/>
            <ac:spMk id="31" creationId="{B4F9FD4B-CAA4-3032-42B1-8A83C2E2F32F}"/>
          </ac:spMkLst>
        </pc:spChg>
      </pc:sldChg>
      <pc:sldChg chg="addSp delSp modSp new mod ord setBg">
        <pc:chgData name="Mayank Vashisht" userId="008bce3ddc171423" providerId="LiveId" clId="{C7C92085-095B-4869-935B-2C765B8DC3D9}" dt="2023-01-13T18:17:27.543" v="1272"/>
        <pc:sldMkLst>
          <pc:docMk/>
          <pc:sldMk cId="3770591374" sldId="262"/>
        </pc:sldMkLst>
        <pc:spChg chg="mod">
          <ac:chgData name="Mayank Vashisht" userId="008bce3ddc171423" providerId="LiveId" clId="{C7C92085-095B-4869-935B-2C765B8DC3D9}" dt="2023-01-13T16:08:00.490" v="450" actId="26606"/>
          <ac:spMkLst>
            <pc:docMk/>
            <pc:sldMk cId="3770591374" sldId="262"/>
            <ac:spMk id="2" creationId="{89F5906F-050D-0FBC-4653-1AA6DEBD18B2}"/>
          </ac:spMkLst>
        </pc:spChg>
        <pc:spChg chg="mod">
          <ac:chgData name="Mayank Vashisht" userId="008bce3ddc171423" providerId="LiveId" clId="{C7C92085-095B-4869-935B-2C765B8DC3D9}" dt="2023-01-13T16:08:00.490" v="450" actId="26606"/>
          <ac:spMkLst>
            <pc:docMk/>
            <pc:sldMk cId="3770591374" sldId="262"/>
            <ac:spMk id="3" creationId="{803246B9-BCF1-F413-A99C-68379430D501}"/>
          </ac:spMkLst>
        </pc:spChg>
        <pc:spChg chg="add">
          <ac:chgData name="Mayank Vashisht" userId="008bce3ddc171423" providerId="LiveId" clId="{C7C92085-095B-4869-935B-2C765B8DC3D9}" dt="2023-01-13T16:08:00.490" v="450" actId="26606"/>
          <ac:spMkLst>
            <pc:docMk/>
            <pc:sldMk cId="3770591374" sldId="262"/>
            <ac:spMk id="52" creationId="{6D2D76E3-BBAC-4D3C-9314-D3076FA9051A}"/>
          </ac:spMkLst>
        </pc:spChg>
        <pc:grpChg chg="add">
          <ac:chgData name="Mayank Vashisht" userId="008bce3ddc171423" providerId="LiveId" clId="{C7C92085-095B-4869-935B-2C765B8DC3D9}" dt="2023-01-13T16:08:00.490" v="450" actId="26606"/>
          <ac:grpSpMkLst>
            <pc:docMk/>
            <pc:sldMk cId="3770591374" sldId="262"/>
            <ac:grpSpMk id="10" creationId="{75C945D9-C3DE-4D90-9F29-7BE223AAF113}"/>
          </ac:grpSpMkLst>
        </pc:grpChg>
        <pc:grpChg chg="add">
          <ac:chgData name="Mayank Vashisht" userId="008bce3ddc171423" providerId="LiveId" clId="{C7C92085-095B-4869-935B-2C765B8DC3D9}" dt="2023-01-13T16:08:00.490" v="450" actId="26606"/>
          <ac:grpSpMkLst>
            <pc:docMk/>
            <pc:sldMk cId="3770591374" sldId="262"/>
            <ac:grpSpMk id="55" creationId="{55C23123-3C5C-4A8B-AD1C-138D7B73D8D9}"/>
          </ac:grpSpMkLst>
        </pc:grpChg>
        <pc:cxnChg chg="add del">
          <ac:chgData name="Mayank Vashisht" userId="008bce3ddc171423" providerId="LiveId" clId="{C7C92085-095B-4869-935B-2C765B8DC3D9}" dt="2023-01-13T16:08:00.443" v="449" actId="26606"/>
          <ac:cxnSpMkLst>
            <pc:docMk/>
            <pc:sldMk cId="3770591374" sldId="262"/>
            <ac:cxnSpMk id="8" creationId="{653B9D3A-F8F6-4354-8088-6E520C2A64FC}"/>
          </ac:cxnSpMkLst>
        </pc:cxnChg>
        <pc:cxnChg chg="add">
          <ac:chgData name="Mayank Vashisht" userId="008bce3ddc171423" providerId="LiveId" clId="{C7C92085-095B-4869-935B-2C765B8DC3D9}" dt="2023-01-13T16:08:00.490" v="450" actId="26606"/>
          <ac:cxnSpMkLst>
            <pc:docMk/>
            <pc:sldMk cId="3770591374" sldId="262"/>
            <ac:cxnSpMk id="53" creationId="{22725E2D-27B9-4A2E-B161-230C61B08082}"/>
          </ac:cxnSpMkLst>
        </pc:cxnChg>
      </pc:sldChg>
      <pc:sldChg chg="addSp delSp modSp new mod ord setBg">
        <pc:chgData name="Mayank Vashisht" userId="008bce3ddc171423" providerId="LiveId" clId="{C7C92085-095B-4869-935B-2C765B8DC3D9}" dt="2023-01-13T18:17:13.555" v="1266"/>
        <pc:sldMkLst>
          <pc:docMk/>
          <pc:sldMk cId="3006878614" sldId="263"/>
        </pc:sldMkLst>
        <pc:spChg chg="mod ord">
          <ac:chgData name="Mayank Vashisht" userId="008bce3ddc171423" providerId="LiveId" clId="{C7C92085-095B-4869-935B-2C765B8DC3D9}" dt="2023-01-13T16:11:12.174" v="534" actId="26606"/>
          <ac:spMkLst>
            <pc:docMk/>
            <pc:sldMk cId="3006878614" sldId="263"/>
            <ac:spMk id="2" creationId="{77B41D38-CEB3-F2C2-1B1E-083DC941767A}"/>
          </ac:spMkLst>
        </pc:spChg>
        <pc:spChg chg="del mod">
          <ac:chgData name="Mayank Vashisht" userId="008bce3ddc171423" providerId="LiveId" clId="{C7C92085-095B-4869-935B-2C765B8DC3D9}" dt="2023-01-13T16:11:12.174" v="534" actId="26606"/>
          <ac:spMkLst>
            <pc:docMk/>
            <pc:sldMk cId="3006878614" sldId="263"/>
            <ac:spMk id="3" creationId="{97716EBB-4EF9-5707-1958-AA8E7DF21C5C}"/>
          </ac:spMkLst>
        </pc:spChg>
        <pc:spChg chg="add del">
          <ac:chgData name="Mayank Vashisht" userId="008bce3ddc171423" providerId="LiveId" clId="{C7C92085-095B-4869-935B-2C765B8DC3D9}" dt="2023-01-13T16:11:12.174" v="534" actId="26606"/>
          <ac:spMkLst>
            <pc:docMk/>
            <pc:sldMk cId="3006878614" sldId="263"/>
            <ac:spMk id="9" creationId="{C279C8A1-C4E4-4DE9-934E-91221AC99393}"/>
          </ac:spMkLst>
        </pc:spChg>
        <pc:spChg chg="add">
          <ac:chgData name="Mayank Vashisht" userId="008bce3ddc171423" providerId="LiveId" clId="{C7C92085-095B-4869-935B-2C765B8DC3D9}" dt="2023-01-13T16:11:12.174" v="534" actId="26606"/>
          <ac:spMkLst>
            <pc:docMk/>
            <pc:sldMk cId="3006878614" sldId="263"/>
            <ac:spMk id="24" creationId="{1F4CD6D0-88B6-45F4-AC60-54587D3C92A0}"/>
          </ac:spMkLst>
        </pc:spChg>
        <pc:spChg chg="add">
          <ac:chgData name="Mayank Vashisht" userId="008bce3ddc171423" providerId="LiveId" clId="{C7C92085-095B-4869-935B-2C765B8DC3D9}" dt="2023-01-13T16:11:12.174" v="534" actId="26606"/>
          <ac:spMkLst>
            <pc:docMk/>
            <pc:sldMk cId="3006878614" sldId="263"/>
            <ac:spMk id="26" creationId="{DCFCE6BC-4706-49A2-816A-A44669F98A30}"/>
          </ac:spMkLst>
        </pc:spChg>
        <pc:grpChg chg="add">
          <ac:chgData name="Mayank Vashisht" userId="008bce3ddc171423" providerId="LiveId" clId="{C7C92085-095B-4869-935B-2C765B8DC3D9}" dt="2023-01-13T16:11:12.174" v="534" actId="26606"/>
          <ac:grpSpMkLst>
            <pc:docMk/>
            <pc:sldMk cId="3006878614" sldId="263"/>
            <ac:grpSpMk id="18" creationId="{9494E066-0146-46E9-BAF1-C33240ABA294}"/>
          </ac:grpSpMkLst>
        </pc:grpChg>
        <pc:picChg chg="add mod">
          <ac:chgData name="Mayank Vashisht" userId="008bce3ddc171423" providerId="LiveId" clId="{C7C92085-095B-4869-935B-2C765B8DC3D9}" dt="2023-01-13T16:11:12.174" v="534" actId="26606"/>
          <ac:picMkLst>
            <pc:docMk/>
            <pc:sldMk cId="3006878614" sldId="263"/>
            <ac:picMk id="5" creationId="{31874704-2EB0-0493-EC80-358A53595CDD}"/>
          </ac:picMkLst>
        </pc:picChg>
        <pc:cxnChg chg="add del">
          <ac:chgData name="Mayank Vashisht" userId="008bce3ddc171423" providerId="LiveId" clId="{C7C92085-095B-4869-935B-2C765B8DC3D9}" dt="2023-01-13T16:11:12.174" v="534" actId="26606"/>
          <ac:cxnSpMkLst>
            <pc:docMk/>
            <pc:sldMk cId="3006878614" sldId="263"/>
            <ac:cxnSpMk id="11" creationId="{26C7ED5D-77C4-4564-8B1A-E55609CF44C4}"/>
          </ac:cxnSpMkLst>
        </pc:cxnChg>
        <pc:cxnChg chg="add">
          <ac:chgData name="Mayank Vashisht" userId="008bce3ddc171423" providerId="LiveId" clId="{C7C92085-095B-4869-935B-2C765B8DC3D9}" dt="2023-01-13T16:11:12.174" v="534" actId="26606"/>
          <ac:cxnSpMkLst>
            <pc:docMk/>
            <pc:sldMk cId="3006878614" sldId="263"/>
            <ac:cxnSpMk id="16" creationId="{AE0C0B2A-3FD1-4235-A16E-0ED1E028A93E}"/>
          </ac:cxnSpMkLst>
        </pc:cxnChg>
        <pc:cxnChg chg="add">
          <ac:chgData name="Mayank Vashisht" userId="008bce3ddc171423" providerId="LiveId" clId="{C7C92085-095B-4869-935B-2C765B8DC3D9}" dt="2023-01-13T16:11:12.174" v="534" actId="26606"/>
          <ac:cxnSpMkLst>
            <pc:docMk/>
            <pc:sldMk cId="3006878614" sldId="263"/>
            <ac:cxnSpMk id="28" creationId="{9E7C23BC-DAA6-40E1-8166-B8C4439D1430}"/>
          </ac:cxnSpMkLst>
        </pc:cxnChg>
      </pc:sldChg>
      <pc:sldChg chg="addSp delSp modSp add mod ord setBg">
        <pc:chgData name="Mayank Vashisht" userId="008bce3ddc171423" providerId="LiveId" clId="{C7C92085-095B-4869-935B-2C765B8DC3D9}" dt="2023-01-13T16:05:15.497" v="409"/>
        <pc:sldMkLst>
          <pc:docMk/>
          <pc:sldMk cId="465295340" sldId="264"/>
        </pc:sldMkLst>
        <pc:spChg chg="mod">
          <ac:chgData name="Mayank Vashisht" userId="008bce3ddc171423" providerId="LiveId" clId="{C7C92085-095B-4869-935B-2C765B8DC3D9}" dt="2023-01-13T16:01:49.871" v="297" actId="26606"/>
          <ac:spMkLst>
            <pc:docMk/>
            <pc:sldMk cId="465295340" sldId="264"/>
            <ac:spMk id="2" creationId="{FC9FF6E9-B38C-ABA8-AB2A-85A6ABE08E9A}"/>
          </ac:spMkLst>
        </pc:spChg>
        <pc:spChg chg="add del">
          <ac:chgData name="Mayank Vashisht" userId="008bce3ddc171423" providerId="LiveId" clId="{C7C92085-095B-4869-935B-2C765B8DC3D9}" dt="2023-01-13T16:00:04.404" v="198" actId="26606"/>
          <ac:spMkLst>
            <pc:docMk/>
            <pc:sldMk cId="465295340" sldId="264"/>
            <ac:spMk id="72" creationId="{EEE96A74-B62B-4642-AB22-7776A5F48CE7}"/>
          </ac:spMkLst>
        </pc:spChg>
        <pc:spChg chg="add del">
          <ac:chgData name="Mayank Vashisht" userId="008bce3ddc171423" providerId="LiveId" clId="{C7C92085-095B-4869-935B-2C765B8DC3D9}" dt="2023-01-13T16:00:06.194" v="200" actId="26606"/>
          <ac:spMkLst>
            <pc:docMk/>
            <pc:sldMk cId="465295340" sldId="264"/>
            <ac:spMk id="76" creationId="{EEE96A74-B62B-4642-AB22-7776A5F48CE7}"/>
          </ac:spMkLst>
        </pc:spChg>
        <pc:spChg chg="add del">
          <ac:chgData name="Mayank Vashisht" userId="008bce3ddc171423" providerId="LiveId" clId="{C7C92085-095B-4869-935B-2C765B8DC3D9}" dt="2023-01-13T16:01:50.734" v="300" actId="26606"/>
          <ac:spMkLst>
            <pc:docMk/>
            <pc:sldMk cId="465295340" sldId="264"/>
            <ac:spMk id="80" creationId="{DB66C9CD-6BF4-44CA-8078-0BB819080761}"/>
          </ac:spMkLst>
        </pc:spChg>
        <pc:spChg chg="add del">
          <ac:chgData name="Mayank Vashisht" userId="008bce3ddc171423" providerId="LiveId" clId="{C7C92085-095B-4869-935B-2C765B8DC3D9}" dt="2023-01-13T16:01:34.915" v="287" actId="26606"/>
          <ac:spMkLst>
            <pc:docMk/>
            <pc:sldMk cId="465295340" sldId="264"/>
            <ac:spMk id="87" creationId="{DB66C9CD-6BF4-44CA-8078-0BB819080761}"/>
          </ac:spMkLst>
        </pc:spChg>
        <pc:spChg chg="add del">
          <ac:chgData name="Mayank Vashisht" userId="008bce3ddc171423" providerId="LiveId" clId="{C7C92085-095B-4869-935B-2C765B8DC3D9}" dt="2023-01-13T16:01:36.061" v="289" actId="26606"/>
          <ac:spMkLst>
            <pc:docMk/>
            <pc:sldMk cId="465295340" sldId="264"/>
            <ac:spMk id="91" creationId="{DB66C9CD-6BF4-44CA-8078-0BB819080761}"/>
          </ac:spMkLst>
        </pc:spChg>
        <pc:spChg chg="add del">
          <ac:chgData name="Mayank Vashisht" userId="008bce3ddc171423" providerId="LiveId" clId="{C7C92085-095B-4869-935B-2C765B8DC3D9}" dt="2023-01-13T16:01:39.314" v="291" actId="26606"/>
          <ac:spMkLst>
            <pc:docMk/>
            <pc:sldMk cId="465295340" sldId="264"/>
            <ac:spMk id="94" creationId="{DB66C9CD-6BF4-44CA-8078-0BB819080761}"/>
          </ac:spMkLst>
        </pc:spChg>
        <pc:spChg chg="add del">
          <ac:chgData name="Mayank Vashisht" userId="008bce3ddc171423" providerId="LiveId" clId="{C7C92085-095B-4869-935B-2C765B8DC3D9}" dt="2023-01-13T16:01:41.441" v="293" actId="26606"/>
          <ac:spMkLst>
            <pc:docMk/>
            <pc:sldMk cId="465295340" sldId="264"/>
            <ac:spMk id="97" creationId="{DB66C9CD-6BF4-44CA-8078-0BB819080761}"/>
          </ac:spMkLst>
        </pc:spChg>
        <pc:spChg chg="add del">
          <ac:chgData name="Mayank Vashisht" userId="008bce3ddc171423" providerId="LiveId" clId="{C7C92085-095B-4869-935B-2C765B8DC3D9}" dt="2023-01-13T16:01:44.898" v="295" actId="26606"/>
          <ac:spMkLst>
            <pc:docMk/>
            <pc:sldMk cId="465295340" sldId="264"/>
            <ac:spMk id="100" creationId="{DB66C9CD-6BF4-44CA-8078-0BB819080761}"/>
          </ac:spMkLst>
        </pc:spChg>
        <pc:spChg chg="add del">
          <ac:chgData name="Mayank Vashisht" userId="008bce3ddc171423" providerId="LiveId" clId="{C7C92085-095B-4869-935B-2C765B8DC3D9}" dt="2023-01-13T16:01:49.871" v="297" actId="26606"/>
          <ac:spMkLst>
            <pc:docMk/>
            <pc:sldMk cId="465295340" sldId="264"/>
            <ac:spMk id="103" creationId="{DB66C9CD-6BF4-44CA-8078-0BB819080761}"/>
          </ac:spMkLst>
        </pc:spChg>
        <pc:spChg chg="add del">
          <ac:chgData name="Mayank Vashisht" userId="008bce3ddc171423" providerId="LiveId" clId="{C7C92085-095B-4869-935B-2C765B8DC3D9}" dt="2023-01-13T16:01:50.656" v="299" actId="26606"/>
          <ac:spMkLst>
            <pc:docMk/>
            <pc:sldMk cId="465295340" sldId="264"/>
            <ac:spMk id="106" creationId="{DB66C9CD-6BF4-44CA-8078-0BB819080761}"/>
          </ac:spMkLst>
        </pc:spChg>
        <pc:spChg chg="add">
          <ac:chgData name="Mayank Vashisht" userId="008bce3ddc171423" providerId="LiveId" clId="{C7C92085-095B-4869-935B-2C765B8DC3D9}" dt="2023-01-13T16:01:50.734" v="300" actId="26606"/>
          <ac:spMkLst>
            <pc:docMk/>
            <pc:sldMk cId="465295340" sldId="264"/>
            <ac:spMk id="109" creationId="{DB66C9CD-6BF4-44CA-8078-0BB819080761}"/>
          </ac:spMkLst>
        </pc:spChg>
        <pc:graphicFrameChg chg="add del mod">
          <ac:chgData name="Mayank Vashisht" userId="008bce3ddc171423" providerId="LiveId" clId="{C7C92085-095B-4869-935B-2C765B8DC3D9}" dt="2023-01-13T16:00:06.241" v="201" actId="26606"/>
          <ac:graphicFrameMkLst>
            <pc:docMk/>
            <pc:sldMk cId="465295340" sldId="264"/>
            <ac:graphicFrameMk id="66" creationId="{5258BDB6-6FE8-770A-581A-22A163BF0917}"/>
          </ac:graphicFrameMkLst>
        </pc:graphicFrameChg>
        <pc:graphicFrameChg chg="add del">
          <ac:chgData name="Mayank Vashisht" userId="008bce3ddc171423" providerId="LiveId" clId="{C7C92085-095B-4869-935B-2C765B8DC3D9}" dt="2023-01-13T16:00:04.404" v="198" actId="26606"/>
          <ac:graphicFrameMkLst>
            <pc:docMk/>
            <pc:sldMk cId="465295340" sldId="264"/>
            <ac:graphicFrameMk id="68" creationId="{B07C08CB-0752-2F5B-9FB9-CF8575BA95F6}"/>
          </ac:graphicFrameMkLst>
        </pc:graphicFrameChg>
        <pc:graphicFrameChg chg="add del">
          <ac:chgData name="Mayank Vashisht" userId="008bce3ddc171423" providerId="LiveId" clId="{C7C92085-095B-4869-935B-2C765B8DC3D9}" dt="2023-01-13T16:00:06.194" v="200" actId="26606"/>
          <ac:graphicFrameMkLst>
            <pc:docMk/>
            <pc:sldMk cId="465295340" sldId="264"/>
            <ac:graphicFrameMk id="78" creationId="{E0F4C15F-3B7E-C38C-8084-AB3282B7BC9E}"/>
          </ac:graphicFrameMkLst>
        </pc:graphicFrameChg>
        <pc:graphicFrameChg chg="add mod modGraphic">
          <ac:chgData name="Mayank Vashisht" userId="008bce3ddc171423" providerId="LiveId" clId="{C7C92085-095B-4869-935B-2C765B8DC3D9}" dt="2023-01-13T16:05:04.464" v="407" actId="20577"/>
          <ac:graphicFrameMkLst>
            <pc:docMk/>
            <pc:sldMk cId="465295340" sldId="264"/>
            <ac:graphicFrameMk id="82" creationId="{8EB747C4-5421-6B97-B236-49E079ABA555}"/>
          </ac:graphicFrameMkLst>
        </pc:graphicFrameChg>
        <pc:cxnChg chg="add del">
          <ac:chgData name="Mayank Vashisht" userId="008bce3ddc171423" providerId="LiveId" clId="{C7C92085-095B-4869-935B-2C765B8DC3D9}" dt="2023-01-13T16:00:04.404" v="198" actId="26606"/>
          <ac:cxnSpMkLst>
            <pc:docMk/>
            <pc:sldMk cId="465295340" sldId="264"/>
            <ac:cxnSpMk id="74" creationId="{3A513CAD-9784-4D35-BAF9-1F7DDD697BDB}"/>
          </ac:cxnSpMkLst>
        </pc:cxnChg>
        <pc:cxnChg chg="add del">
          <ac:chgData name="Mayank Vashisht" userId="008bce3ddc171423" providerId="LiveId" clId="{C7C92085-095B-4869-935B-2C765B8DC3D9}" dt="2023-01-13T16:00:06.194" v="200" actId="26606"/>
          <ac:cxnSpMkLst>
            <pc:docMk/>
            <pc:sldMk cId="465295340" sldId="264"/>
            <ac:cxnSpMk id="77" creationId="{3A513CAD-9784-4D35-BAF9-1F7DDD697BDB}"/>
          </ac:cxnSpMkLst>
        </pc:cxnChg>
        <pc:cxnChg chg="add del">
          <ac:chgData name="Mayank Vashisht" userId="008bce3ddc171423" providerId="LiveId" clId="{C7C92085-095B-4869-935B-2C765B8DC3D9}" dt="2023-01-13T16:01:50.734" v="300" actId="26606"/>
          <ac:cxnSpMkLst>
            <pc:docMk/>
            <pc:sldMk cId="465295340" sldId="264"/>
            <ac:cxnSpMk id="81" creationId="{D9BF9BF3-7E9D-458B-A5D2-E730C5FFD0CD}"/>
          </ac:cxnSpMkLst>
        </pc:cxnChg>
        <pc:cxnChg chg="add del">
          <ac:chgData name="Mayank Vashisht" userId="008bce3ddc171423" providerId="LiveId" clId="{C7C92085-095B-4869-935B-2C765B8DC3D9}" dt="2023-01-13T16:01:34.915" v="287" actId="26606"/>
          <ac:cxnSpMkLst>
            <pc:docMk/>
            <pc:sldMk cId="465295340" sldId="264"/>
            <ac:cxnSpMk id="89" creationId="{D9BF9BF3-7E9D-458B-A5D2-E730C5FFD0CD}"/>
          </ac:cxnSpMkLst>
        </pc:cxnChg>
        <pc:cxnChg chg="add del">
          <ac:chgData name="Mayank Vashisht" userId="008bce3ddc171423" providerId="LiveId" clId="{C7C92085-095B-4869-935B-2C765B8DC3D9}" dt="2023-01-13T16:01:36.061" v="289" actId="26606"/>
          <ac:cxnSpMkLst>
            <pc:docMk/>
            <pc:sldMk cId="465295340" sldId="264"/>
            <ac:cxnSpMk id="92" creationId="{D9BF9BF3-7E9D-458B-A5D2-E730C5FFD0CD}"/>
          </ac:cxnSpMkLst>
        </pc:cxnChg>
        <pc:cxnChg chg="add del">
          <ac:chgData name="Mayank Vashisht" userId="008bce3ddc171423" providerId="LiveId" clId="{C7C92085-095B-4869-935B-2C765B8DC3D9}" dt="2023-01-13T16:01:39.314" v="291" actId="26606"/>
          <ac:cxnSpMkLst>
            <pc:docMk/>
            <pc:sldMk cId="465295340" sldId="264"/>
            <ac:cxnSpMk id="95" creationId="{D9BF9BF3-7E9D-458B-A5D2-E730C5FFD0CD}"/>
          </ac:cxnSpMkLst>
        </pc:cxnChg>
        <pc:cxnChg chg="add del">
          <ac:chgData name="Mayank Vashisht" userId="008bce3ddc171423" providerId="LiveId" clId="{C7C92085-095B-4869-935B-2C765B8DC3D9}" dt="2023-01-13T16:01:41.441" v="293" actId="26606"/>
          <ac:cxnSpMkLst>
            <pc:docMk/>
            <pc:sldMk cId="465295340" sldId="264"/>
            <ac:cxnSpMk id="98" creationId="{D9BF9BF3-7E9D-458B-A5D2-E730C5FFD0CD}"/>
          </ac:cxnSpMkLst>
        </pc:cxnChg>
        <pc:cxnChg chg="add del">
          <ac:chgData name="Mayank Vashisht" userId="008bce3ddc171423" providerId="LiveId" clId="{C7C92085-095B-4869-935B-2C765B8DC3D9}" dt="2023-01-13T16:01:44.898" v="295" actId="26606"/>
          <ac:cxnSpMkLst>
            <pc:docMk/>
            <pc:sldMk cId="465295340" sldId="264"/>
            <ac:cxnSpMk id="101" creationId="{D9BF9BF3-7E9D-458B-A5D2-E730C5FFD0CD}"/>
          </ac:cxnSpMkLst>
        </pc:cxnChg>
        <pc:cxnChg chg="add del">
          <ac:chgData name="Mayank Vashisht" userId="008bce3ddc171423" providerId="LiveId" clId="{C7C92085-095B-4869-935B-2C765B8DC3D9}" dt="2023-01-13T16:01:49.871" v="297" actId="26606"/>
          <ac:cxnSpMkLst>
            <pc:docMk/>
            <pc:sldMk cId="465295340" sldId="264"/>
            <ac:cxnSpMk id="104" creationId="{D9BF9BF3-7E9D-458B-A5D2-E730C5FFD0CD}"/>
          </ac:cxnSpMkLst>
        </pc:cxnChg>
        <pc:cxnChg chg="add del">
          <ac:chgData name="Mayank Vashisht" userId="008bce3ddc171423" providerId="LiveId" clId="{C7C92085-095B-4869-935B-2C765B8DC3D9}" dt="2023-01-13T16:01:50.656" v="299" actId="26606"/>
          <ac:cxnSpMkLst>
            <pc:docMk/>
            <pc:sldMk cId="465295340" sldId="264"/>
            <ac:cxnSpMk id="107" creationId="{D9BF9BF3-7E9D-458B-A5D2-E730C5FFD0CD}"/>
          </ac:cxnSpMkLst>
        </pc:cxnChg>
        <pc:cxnChg chg="add">
          <ac:chgData name="Mayank Vashisht" userId="008bce3ddc171423" providerId="LiveId" clId="{C7C92085-095B-4869-935B-2C765B8DC3D9}" dt="2023-01-13T16:01:50.734" v="300" actId="26606"/>
          <ac:cxnSpMkLst>
            <pc:docMk/>
            <pc:sldMk cId="465295340" sldId="264"/>
            <ac:cxnSpMk id="110" creationId="{D9BF9BF3-7E9D-458B-A5D2-E730C5FFD0CD}"/>
          </ac:cxnSpMkLst>
        </pc:cxnChg>
      </pc:sldChg>
      <pc:sldChg chg="modSp new mod ord">
        <pc:chgData name="Mayank Vashisht" userId="008bce3ddc171423" providerId="LiveId" clId="{C7C92085-095B-4869-935B-2C765B8DC3D9}" dt="2023-01-13T18:18:52.013" v="1274"/>
        <pc:sldMkLst>
          <pc:docMk/>
          <pc:sldMk cId="1496243722" sldId="265"/>
        </pc:sldMkLst>
        <pc:spChg chg="mod">
          <ac:chgData name="Mayank Vashisht" userId="008bce3ddc171423" providerId="LiveId" clId="{C7C92085-095B-4869-935B-2C765B8DC3D9}" dt="2023-01-13T16:52:58.521" v="591" actId="20577"/>
          <ac:spMkLst>
            <pc:docMk/>
            <pc:sldMk cId="1496243722" sldId="265"/>
            <ac:spMk id="2" creationId="{E5ABBF63-F206-AC2C-4728-D50965A2FCE9}"/>
          </ac:spMkLst>
        </pc:spChg>
        <pc:spChg chg="mod">
          <ac:chgData name="Mayank Vashisht" userId="008bce3ddc171423" providerId="LiveId" clId="{C7C92085-095B-4869-935B-2C765B8DC3D9}" dt="2023-01-13T16:55:48.482" v="734" actId="20577"/>
          <ac:spMkLst>
            <pc:docMk/>
            <pc:sldMk cId="1496243722" sldId="265"/>
            <ac:spMk id="3" creationId="{F55F7D87-235F-0119-4223-C58743EB50FE}"/>
          </ac:spMkLst>
        </pc:spChg>
      </pc:sldChg>
      <pc:sldChg chg="modSp new del mod">
        <pc:chgData name="Mayank Vashisht" userId="008bce3ddc171423" providerId="LiveId" clId="{C7C92085-095B-4869-935B-2C765B8DC3D9}" dt="2023-01-13T16:58:43.462" v="738" actId="680"/>
        <pc:sldMkLst>
          <pc:docMk/>
          <pc:sldMk cId="36482829" sldId="266"/>
        </pc:sldMkLst>
        <pc:spChg chg="mod">
          <ac:chgData name="Mayank Vashisht" userId="008bce3ddc171423" providerId="LiveId" clId="{C7C92085-095B-4869-935B-2C765B8DC3D9}" dt="2023-01-13T16:58:43.158" v="737" actId="1076"/>
          <ac:spMkLst>
            <pc:docMk/>
            <pc:sldMk cId="36482829" sldId="266"/>
            <ac:spMk id="3" creationId="{18840E8E-5C6E-AB13-7909-2F2EDCB1B069}"/>
          </ac:spMkLst>
        </pc:spChg>
      </pc:sldChg>
      <pc:sldChg chg="modSp new mod modNotesTx">
        <pc:chgData name="Mayank Vashisht" userId="008bce3ddc171423" providerId="LiveId" clId="{C7C92085-095B-4869-935B-2C765B8DC3D9}" dt="2023-01-13T18:47:32.650" v="1988" actId="20577"/>
        <pc:sldMkLst>
          <pc:docMk/>
          <pc:sldMk cId="3838013670" sldId="266"/>
        </pc:sldMkLst>
        <pc:spChg chg="mod">
          <ac:chgData name="Mayank Vashisht" userId="008bce3ddc171423" providerId="LiveId" clId="{C7C92085-095B-4869-935B-2C765B8DC3D9}" dt="2023-01-13T16:58:50.244" v="748" actId="20577"/>
          <ac:spMkLst>
            <pc:docMk/>
            <pc:sldMk cId="3838013670" sldId="266"/>
            <ac:spMk id="2" creationId="{A24D33B3-13CC-E9E4-B96C-2249FEED4053}"/>
          </ac:spMkLst>
        </pc:spChg>
        <pc:spChg chg="mod">
          <ac:chgData name="Mayank Vashisht" userId="008bce3ddc171423" providerId="LiveId" clId="{C7C92085-095B-4869-935B-2C765B8DC3D9}" dt="2023-01-13T18:46:47.282" v="1908" actId="6549"/>
          <ac:spMkLst>
            <pc:docMk/>
            <pc:sldMk cId="3838013670" sldId="266"/>
            <ac:spMk id="3" creationId="{BFBECA5E-47BA-E5F0-8BC9-208B9CA8A0D3}"/>
          </ac:spMkLst>
        </pc:spChg>
      </pc:sldChg>
      <pc:sldChg chg="modSp new mod">
        <pc:chgData name="Mayank Vashisht" userId="008bce3ddc171423" providerId="LiveId" clId="{C7C92085-095B-4869-935B-2C765B8DC3D9}" dt="2023-01-13T17:59:47.749" v="1253" actId="20577"/>
        <pc:sldMkLst>
          <pc:docMk/>
          <pc:sldMk cId="4043767496" sldId="267"/>
        </pc:sldMkLst>
        <pc:spChg chg="mod">
          <ac:chgData name="Mayank Vashisht" userId="008bce3ddc171423" providerId="LiveId" clId="{C7C92085-095B-4869-935B-2C765B8DC3D9}" dt="2023-01-13T17:10:41.199" v="1086" actId="20577"/>
          <ac:spMkLst>
            <pc:docMk/>
            <pc:sldMk cId="4043767496" sldId="267"/>
            <ac:spMk id="2" creationId="{5D8621AE-EF3A-B5B8-FD37-E21DEDD0006B}"/>
          </ac:spMkLst>
        </pc:spChg>
        <pc:spChg chg="mod">
          <ac:chgData name="Mayank Vashisht" userId="008bce3ddc171423" providerId="LiveId" clId="{C7C92085-095B-4869-935B-2C765B8DC3D9}" dt="2023-01-13T17:59:47.749" v="1253" actId="20577"/>
          <ac:spMkLst>
            <pc:docMk/>
            <pc:sldMk cId="4043767496" sldId="267"/>
            <ac:spMk id="3" creationId="{DB7AEE77-0EAF-F7F9-97C3-AD406877ADFF}"/>
          </ac:spMkLst>
        </pc:spChg>
      </pc:sldChg>
      <pc:sldChg chg="modSp new del mod">
        <pc:chgData name="Mayank Vashisht" userId="008bce3ddc171423" providerId="LiveId" clId="{C7C92085-095B-4869-935B-2C765B8DC3D9}" dt="2023-01-13T18:16:45.706" v="1262" actId="680"/>
        <pc:sldMkLst>
          <pc:docMk/>
          <pc:sldMk cId="477088377" sldId="268"/>
        </pc:sldMkLst>
        <pc:spChg chg="mod">
          <ac:chgData name="Mayank Vashisht" userId="008bce3ddc171423" providerId="LiveId" clId="{C7C92085-095B-4869-935B-2C765B8DC3D9}" dt="2023-01-13T18:16:45.127" v="1261" actId="20577"/>
          <ac:spMkLst>
            <pc:docMk/>
            <pc:sldMk cId="477088377" sldId="268"/>
            <ac:spMk id="2" creationId="{C4BACEFD-E15E-521A-237D-849DCC402B47}"/>
          </ac:spMkLst>
        </pc:spChg>
      </pc:sldChg>
      <pc:sldChg chg="modSp new mod">
        <pc:chgData name="Mayank Vashisht" userId="008bce3ddc171423" providerId="LiveId" clId="{C7C92085-095B-4869-935B-2C765B8DC3D9}" dt="2023-01-13T18:37:19.088" v="1787" actId="20577"/>
        <pc:sldMkLst>
          <pc:docMk/>
          <pc:sldMk cId="4281637014" sldId="268"/>
        </pc:sldMkLst>
        <pc:spChg chg="mod">
          <ac:chgData name="Mayank Vashisht" userId="008bce3ddc171423" providerId="LiveId" clId="{C7C92085-095B-4869-935B-2C765B8DC3D9}" dt="2023-01-13T18:36:33.463" v="1752" actId="20577"/>
          <ac:spMkLst>
            <pc:docMk/>
            <pc:sldMk cId="4281637014" sldId="268"/>
            <ac:spMk id="2" creationId="{3D784D9E-1F52-9686-0524-7AFAA5A5BFFD}"/>
          </ac:spMkLst>
        </pc:spChg>
        <pc:spChg chg="mod">
          <ac:chgData name="Mayank Vashisht" userId="008bce3ddc171423" providerId="LiveId" clId="{C7C92085-095B-4869-935B-2C765B8DC3D9}" dt="2023-01-13T18:37:19.088" v="1787" actId="20577"/>
          <ac:spMkLst>
            <pc:docMk/>
            <pc:sldMk cId="4281637014" sldId="268"/>
            <ac:spMk id="3" creationId="{EAE2D8D0-BD63-9A54-5329-D50F5BF819B5}"/>
          </ac:spMkLst>
        </pc:spChg>
      </pc:sldChg>
    </pc:docChg>
  </pc:docChgLst>
  <pc:docChgLst>
    <pc:chgData name="Mayank Vashisht" userId="008bce3ddc171423" providerId="LiveId" clId="{09DF5756-1A99-4340-B192-84D8BCC81326}"/>
    <pc:docChg chg="modSld">
      <pc:chgData name="Mayank Vashisht" userId="008bce3ddc171423" providerId="LiveId" clId="{09DF5756-1A99-4340-B192-84D8BCC81326}" dt="2023-01-27T17:34:52.430" v="37" actId="20577"/>
      <pc:docMkLst>
        <pc:docMk/>
      </pc:docMkLst>
      <pc:sldChg chg="modSp">
        <pc:chgData name="Mayank Vashisht" userId="008bce3ddc171423" providerId="LiveId" clId="{09DF5756-1A99-4340-B192-84D8BCC81326}" dt="2023-01-27T17:34:52.430" v="37" actId="20577"/>
        <pc:sldMkLst>
          <pc:docMk/>
          <pc:sldMk cId="465295340" sldId="264"/>
        </pc:sldMkLst>
        <pc:graphicFrameChg chg="mod">
          <ac:chgData name="Mayank Vashisht" userId="008bce3ddc171423" providerId="LiveId" clId="{09DF5756-1A99-4340-B192-84D8BCC81326}" dt="2023-01-27T17:34:52.430" v="37" actId="20577"/>
          <ac:graphicFrameMkLst>
            <pc:docMk/>
            <pc:sldMk cId="465295340" sldId="264"/>
            <ac:graphicFrameMk id="82" creationId="{8EB747C4-5421-6B97-B236-49E079ABA555}"/>
          </ac:graphicFrameMkLst>
        </pc:graphicFrame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AEC867A-C2DE-459E-9F28-C71754925474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8A71EA0A-5D6F-4BB2-B4D5-E624EEF0D054}">
      <dgm:prSet/>
      <dgm:spPr/>
      <dgm:t>
        <a:bodyPr/>
        <a:lstStyle/>
        <a:p>
          <a:r>
            <a:rPr lang="en-US"/>
            <a:t>Server</a:t>
          </a:r>
        </a:p>
      </dgm:t>
    </dgm:pt>
    <dgm:pt modelId="{2E3960B5-514B-4563-B40A-1EAE4E7D2CFF}" type="parTrans" cxnId="{AABF234C-FAC1-4315-8BB6-570342763AB5}">
      <dgm:prSet/>
      <dgm:spPr/>
      <dgm:t>
        <a:bodyPr/>
        <a:lstStyle/>
        <a:p>
          <a:endParaRPr lang="en-US"/>
        </a:p>
      </dgm:t>
    </dgm:pt>
    <dgm:pt modelId="{A7F5318A-7741-4068-BEDD-F8C8CF7058D3}" type="sibTrans" cxnId="{AABF234C-FAC1-4315-8BB6-570342763AB5}">
      <dgm:prSet/>
      <dgm:spPr/>
      <dgm:t>
        <a:bodyPr/>
        <a:lstStyle/>
        <a:p>
          <a:endParaRPr lang="en-US"/>
        </a:p>
      </dgm:t>
    </dgm:pt>
    <dgm:pt modelId="{BC554AB7-AA2C-40F4-BC6E-F594CBF485BF}">
      <dgm:prSet/>
      <dgm:spPr/>
      <dgm:t>
        <a:bodyPr/>
        <a:lstStyle/>
        <a:p>
          <a:r>
            <a:rPr lang="en-US"/>
            <a:t>RTMP</a:t>
          </a:r>
        </a:p>
      </dgm:t>
    </dgm:pt>
    <dgm:pt modelId="{BFCA3281-53CB-41AB-9BAA-5C707F6E5DE9}" type="parTrans" cxnId="{49790A6C-3DAB-4069-B45E-076358E15F75}">
      <dgm:prSet/>
      <dgm:spPr/>
      <dgm:t>
        <a:bodyPr/>
        <a:lstStyle/>
        <a:p>
          <a:endParaRPr lang="en-US"/>
        </a:p>
      </dgm:t>
    </dgm:pt>
    <dgm:pt modelId="{4321D492-C4D8-401F-B994-FFFA3205F3EC}" type="sibTrans" cxnId="{49790A6C-3DAB-4069-B45E-076358E15F75}">
      <dgm:prSet/>
      <dgm:spPr/>
      <dgm:t>
        <a:bodyPr/>
        <a:lstStyle/>
        <a:p>
          <a:endParaRPr lang="en-US"/>
        </a:p>
      </dgm:t>
    </dgm:pt>
    <dgm:pt modelId="{88535537-27A2-4A18-8589-8C8B59D2F3E5}">
      <dgm:prSet/>
      <dgm:spPr/>
      <dgm:t>
        <a:bodyPr/>
        <a:lstStyle/>
        <a:p>
          <a:r>
            <a:rPr lang="en-US"/>
            <a:t>Django</a:t>
          </a:r>
        </a:p>
      </dgm:t>
    </dgm:pt>
    <dgm:pt modelId="{70C63EF5-8E64-4DDF-B688-F67B0F5C5930}" type="parTrans" cxnId="{B2693B81-0744-4169-ABBE-5BA886671B7E}">
      <dgm:prSet/>
      <dgm:spPr/>
      <dgm:t>
        <a:bodyPr/>
        <a:lstStyle/>
        <a:p>
          <a:endParaRPr lang="en-US"/>
        </a:p>
      </dgm:t>
    </dgm:pt>
    <dgm:pt modelId="{7BCE44BB-B27C-4463-A4B9-95545B00F661}" type="sibTrans" cxnId="{B2693B81-0744-4169-ABBE-5BA886671B7E}">
      <dgm:prSet/>
      <dgm:spPr/>
      <dgm:t>
        <a:bodyPr/>
        <a:lstStyle/>
        <a:p>
          <a:endParaRPr lang="en-US"/>
        </a:p>
      </dgm:t>
    </dgm:pt>
    <dgm:pt modelId="{4AB7120C-4DBE-4FC0-86FF-2CEB7694DF9C}">
      <dgm:prSet/>
      <dgm:spPr/>
      <dgm:t>
        <a:bodyPr/>
        <a:lstStyle/>
        <a:p>
          <a:r>
            <a:rPr lang="en-US"/>
            <a:t>React</a:t>
          </a:r>
        </a:p>
      </dgm:t>
    </dgm:pt>
    <dgm:pt modelId="{5DA9EDD8-1C9B-49B9-A1FB-E2B8C4D5C2BF}" type="parTrans" cxnId="{C59C1A61-23EB-48CD-A9C5-E4A83200A045}">
      <dgm:prSet/>
      <dgm:spPr/>
      <dgm:t>
        <a:bodyPr/>
        <a:lstStyle/>
        <a:p>
          <a:endParaRPr lang="en-US"/>
        </a:p>
      </dgm:t>
    </dgm:pt>
    <dgm:pt modelId="{EA02392D-1391-401A-8EC2-9A03A328255B}" type="sibTrans" cxnId="{C59C1A61-23EB-48CD-A9C5-E4A83200A045}">
      <dgm:prSet/>
      <dgm:spPr/>
      <dgm:t>
        <a:bodyPr/>
        <a:lstStyle/>
        <a:p>
          <a:endParaRPr lang="en-US"/>
        </a:p>
      </dgm:t>
    </dgm:pt>
    <dgm:pt modelId="{08E75414-9541-4CE3-9F4C-473D88C555CE}" type="pres">
      <dgm:prSet presAssocID="{7AEC867A-C2DE-459E-9F28-C71754925474}" presName="root" presStyleCnt="0">
        <dgm:presLayoutVars>
          <dgm:dir/>
          <dgm:resizeHandles val="exact"/>
        </dgm:presLayoutVars>
      </dgm:prSet>
      <dgm:spPr/>
    </dgm:pt>
    <dgm:pt modelId="{99797B2C-E7BE-445F-A29D-E91AA7B88823}" type="pres">
      <dgm:prSet presAssocID="{8A71EA0A-5D6F-4BB2-B4D5-E624EEF0D054}" presName="compNode" presStyleCnt="0"/>
      <dgm:spPr/>
    </dgm:pt>
    <dgm:pt modelId="{58980F96-C240-4F2A-9A37-DE5D06FB078A}" type="pres">
      <dgm:prSet presAssocID="{8A71EA0A-5D6F-4BB2-B4D5-E624EEF0D05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30D9EC53-BE0E-4754-904E-C5EE8DF783F2}" type="pres">
      <dgm:prSet presAssocID="{8A71EA0A-5D6F-4BB2-B4D5-E624EEF0D054}" presName="spaceRect" presStyleCnt="0"/>
      <dgm:spPr/>
    </dgm:pt>
    <dgm:pt modelId="{C61EBCD2-5811-4645-BD91-FBF930BE6B9E}" type="pres">
      <dgm:prSet presAssocID="{8A71EA0A-5D6F-4BB2-B4D5-E624EEF0D054}" presName="textRect" presStyleLbl="revTx" presStyleIdx="0" presStyleCnt="4">
        <dgm:presLayoutVars>
          <dgm:chMax val="1"/>
          <dgm:chPref val="1"/>
        </dgm:presLayoutVars>
      </dgm:prSet>
      <dgm:spPr/>
    </dgm:pt>
    <dgm:pt modelId="{8DFE4928-A6BC-4DD0-904B-BA497B2E6342}" type="pres">
      <dgm:prSet presAssocID="{A7F5318A-7741-4068-BEDD-F8C8CF7058D3}" presName="sibTrans" presStyleCnt="0"/>
      <dgm:spPr/>
    </dgm:pt>
    <dgm:pt modelId="{1B39A0B1-7A49-4ED4-8243-221BE1DEDBEA}" type="pres">
      <dgm:prSet presAssocID="{BC554AB7-AA2C-40F4-BC6E-F594CBF485BF}" presName="compNode" presStyleCnt="0"/>
      <dgm:spPr/>
    </dgm:pt>
    <dgm:pt modelId="{D75C4BB9-48D6-4DFE-B826-DC40667BAA58}" type="pres">
      <dgm:prSet presAssocID="{BC554AB7-AA2C-40F4-BC6E-F594CBF485BF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87C342E1-6BC7-4941-94AE-16D0F6D362EA}" type="pres">
      <dgm:prSet presAssocID="{BC554AB7-AA2C-40F4-BC6E-F594CBF485BF}" presName="spaceRect" presStyleCnt="0"/>
      <dgm:spPr/>
    </dgm:pt>
    <dgm:pt modelId="{925900D0-5EF5-422C-9FC6-33277B2B0C6A}" type="pres">
      <dgm:prSet presAssocID="{BC554AB7-AA2C-40F4-BC6E-F594CBF485BF}" presName="textRect" presStyleLbl="revTx" presStyleIdx="1" presStyleCnt="4">
        <dgm:presLayoutVars>
          <dgm:chMax val="1"/>
          <dgm:chPref val="1"/>
        </dgm:presLayoutVars>
      </dgm:prSet>
      <dgm:spPr/>
    </dgm:pt>
    <dgm:pt modelId="{46774850-1BC4-4D9A-A0F4-48CACF7841B7}" type="pres">
      <dgm:prSet presAssocID="{4321D492-C4D8-401F-B994-FFFA3205F3EC}" presName="sibTrans" presStyleCnt="0"/>
      <dgm:spPr/>
    </dgm:pt>
    <dgm:pt modelId="{CE0D3E9D-E632-453F-8216-B0E53CD73D7E}" type="pres">
      <dgm:prSet presAssocID="{88535537-27A2-4A18-8589-8C8B59D2F3E5}" presName="compNode" presStyleCnt="0"/>
      <dgm:spPr/>
    </dgm:pt>
    <dgm:pt modelId="{8352C7DE-C53B-43C0-B102-A23B67A0300E}" type="pres">
      <dgm:prSet presAssocID="{88535537-27A2-4A18-8589-8C8B59D2F3E5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J"/>
        </a:ext>
      </dgm:extLst>
    </dgm:pt>
    <dgm:pt modelId="{BDC18715-D4F5-48B4-A6EC-F4BA33348928}" type="pres">
      <dgm:prSet presAssocID="{88535537-27A2-4A18-8589-8C8B59D2F3E5}" presName="spaceRect" presStyleCnt="0"/>
      <dgm:spPr/>
    </dgm:pt>
    <dgm:pt modelId="{DFB188C6-8B2D-4050-8339-DBE634D979A2}" type="pres">
      <dgm:prSet presAssocID="{88535537-27A2-4A18-8589-8C8B59D2F3E5}" presName="textRect" presStyleLbl="revTx" presStyleIdx="2" presStyleCnt="4">
        <dgm:presLayoutVars>
          <dgm:chMax val="1"/>
          <dgm:chPref val="1"/>
        </dgm:presLayoutVars>
      </dgm:prSet>
      <dgm:spPr/>
    </dgm:pt>
    <dgm:pt modelId="{2F332C70-1272-481A-BDCD-79F1955A0B96}" type="pres">
      <dgm:prSet presAssocID="{7BCE44BB-B27C-4463-A4B9-95545B00F661}" presName="sibTrans" presStyleCnt="0"/>
      <dgm:spPr/>
    </dgm:pt>
    <dgm:pt modelId="{440A99F9-97E3-4030-9E71-41792B4B1676}" type="pres">
      <dgm:prSet presAssocID="{4AB7120C-4DBE-4FC0-86FF-2CEB7694DF9C}" presName="compNode" presStyleCnt="0"/>
      <dgm:spPr/>
    </dgm:pt>
    <dgm:pt modelId="{55EA5166-9D53-42DE-9FD0-5661B17A0C40}" type="pres">
      <dgm:prSet presAssocID="{4AB7120C-4DBE-4FC0-86FF-2CEB7694DF9C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xclamation Mark"/>
        </a:ext>
      </dgm:extLst>
    </dgm:pt>
    <dgm:pt modelId="{6CC30E40-1F3D-4378-9F52-1D1027785957}" type="pres">
      <dgm:prSet presAssocID="{4AB7120C-4DBE-4FC0-86FF-2CEB7694DF9C}" presName="spaceRect" presStyleCnt="0"/>
      <dgm:spPr/>
    </dgm:pt>
    <dgm:pt modelId="{9FD5DCA7-8F2E-4AAB-B3AB-D0BB9E9CCFF2}" type="pres">
      <dgm:prSet presAssocID="{4AB7120C-4DBE-4FC0-86FF-2CEB7694DF9C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C59C1A61-23EB-48CD-A9C5-E4A83200A045}" srcId="{7AEC867A-C2DE-459E-9F28-C71754925474}" destId="{4AB7120C-4DBE-4FC0-86FF-2CEB7694DF9C}" srcOrd="3" destOrd="0" parTransId="{5DA9EDD8-1C9B-49B9-A1FB-E2B8C4D5C2BF}" sibTransId="{EA02392D-1391-401A-8EC2-9A03A328255B}"/>
    <dgm:cxn modelId="{42404465-7DD5-4379-8EB3-D4C693EE5720}" type="presOf" srcId="{4AB7120C-4DBE-4FC0-86FF-2CEB7694DF9C}" destId="{9FD5DCA7-8F2E-4AAB-B3AB-D0BB9E9CCFF2}" srcOrd="0" destOrd="0" presId="urn:microsoft.com/office/officeart/2018/2/layout/IconLabelList"/>
    <dgm:cxn modelId="{49790A6C-3DAB-4069-B45E-076358E15F75}" srcId="{7AEC867A-C2DE-459E-9F28-C71754925474}" destId="{BC554AB7-AA2C-40F4-BC6E-F594CBF485BF}" srcOrd="1" destOrd="0" parTransId="{BFCA3281-53CB-41AB-9BAA-5C707F6E5DE9}" sibTransId="{4321D492-C4D8-401F-B994-FFFA3205F3EC}"/>
    <dgm:cxn modelId="{AABF234C-FAC1-4315-8BB6-570342763AB5}" srcId="{7AEC867A-C2DE-459E-9F28-C71754925474}" destId="{8A71EA0A-5D6F-4BB2-B4D5-E624EEF0D054}" srcOrd="0" destOrd="0" parTransId="{2E3960B5-514B-4563-B40A-1EAE4E7D2CFF}" sibTransId="{A7F5318A-7741-4068-BEDD-F8C8CF7058D3}"/>
    <dgm:cxn modelId="{F9D58853-8CD7-4FA2-97E9-C5973F94C935}" type="presOf" srcId="{88535537-27A2-4A18-8589-8C8B59D2F3E5}" destId="{DFB188C6-8B2D-4050-8339-DBE634D979A2}" srcOrd="0" destOrd="0" presId="urn:microsoft.com/office/officeart/2018/2/layout/IconLabelList"/>
    <dgm:cxn modelId="{B2693B81-0744-4169-ABBE-5BA886671B7E}" srcId="{7AEC867A-C2DE-459E-9F28-C71754925474}" destId="{88535537-27A2-4A18-8589-8C8B59D2F3E5}" srcOrd="2" destOrd="0" parTransId="{70C63EF5-8E64-4DDF-B688-F67B0F5C5930}" sibTransId="{7BCE44BB-B27C-4463-A4B9-95545B00F661}"/>
    <dgm:cxn modelId="{FDFB3C88-ED61-46BC-B594-BD2D19BEB924}" type="presOf" srcId="{BC554AB7-AA2C-40F4-BC6E-F594CBF485BF}" destId="{925900D0-5EF5-422C-9FC6-33277B2B0C6A}" srcOrd="0" destOrd="0" presId="urn:microsoft.com/office/officeart/2018/2/layout/IconLabelList"/>
    <dgm:cxn modelId="{A713FAD8-89F7-4575-8587-044C69FC643C}" type="presOf" srcId="{8A71EA0A-5D6F-4BB2-B4D5-E624EEF0D054}" destId="{C61EBCD2-5811-4645-BD91-FBF930BE6B9E}" srcOrd="0" destOrd="0" presId="urn:microsoft.com/office/officeart/2018/2/layout/IconLabelList"/>
    <dgm:cxn modelId="{14A4D4DC-DCC2-4F8A-8B50-3024FA36C08D}" type="presOf" srcId="{7AEC867A-C2DE-459E-9F28-C71754925474}" destId="{08E75414-9541-4CE3-9F4C-473D88C555CE}" srcOrd="0" destOrd="0" presId="urn:microsoft.com/office/officeart/2018/2/layout/IconLabelList"/>
    <dgm:cxn modelId="{BDD66880-F111-4DEC-95C7-13EFA26C212C}" type="presParOf" srcId="{08E75414-9541-4CE3-9F4C-473D88C555CE}" destId="{99797B2C-E7BE-445F-A29D-E91AA7B88823}" srcOrd="0" destOrd="0" presId="urn:microsoft.com/office/officeart/2018/2/layout/IconLabelList"/>
    <dgm:cxn modelId="{21F58228-DF49-4696-B923-45F928874409}" type="presParOf" srcId="{99797B2C-E7BE-445F-A29D-E91AA7B88823}" destId="{58980F96-C240-4F2A-9A37-DE5D06FB078A}" srcOrd="0" destOrd="0" presId="urn:microsoft.com/office/officeart/2018/2/layout/IconLabelList"/>
    <dgm:cxn modelId="{D61CECD1-DE80-4034-A8FF-94D215BD82BF}" type="presParOf" srcId="{99797B2C-E7BE-445F-A29D-E91AA7B88823}" destId="{30D9EC53-BE0E-4754-904E-C5EE8DF783F2}" srcOrd="1" destOrd="0" presId="urn:microsoft.com/office/officeart/2018/2/layout/IconLabelList"/>
    <dgm:cxn modelId="{72666554-EBA3-48DF-B53E-BFF3B21D315B}" type="presParOf" srcId="{99797B2C-E7BE-445F-A29D-E91AA7B88823}" destId="{C61EBCD2-5811-4645-BD91-FBF930BE6B9E}" srcOrd="2" destOrd="0" presId="urn:microsoft.com/office/officeart/2018/2/layout/IconLabelList"/>
    <dgm:cxn modelId="{6706E8A4-D606-4234-83D7-5D444612BF55}" type="presParOf" srcId="{08E75414-9541-4CE3-9F4C-473D88C555CE}" destId="{8DFE4928-A6BC-4DD0-904B-BA497B2E6342}" srcOrd="1" destOrd="0" presId="urn:microsoft.com/office/officeart/2018/2/layout/IconLabelList"/>
    <dgm:cxn modelId="{2DCA9C68-546D-4A6E-A974-90BD847DA089}" type="presParOf" srcId="{08E75414-9541-4CE3-9F4C-473D88C555CE}" destId="{1B39A0B1-7A49-4ED4-8243-221BE1DEDBEA}" srcOrd="2" destOrd="0" presId="urn:microsoft.com/office/officeart/2018/2/layout/IconLabelList"/>
    <dgm:cxn modelId="{D30A35CA-C89B-4DF7-B5DB-2BE000C026B1}" type="presParOf" srcId="{1B39A0B1-7A49-4ED4-8243-221BE1DEDBEA}" destId="{D75C4BB9-48D6-4DFE-B826-DC40667BAA58}" srcOrd="0" destOrd="0" presId="urn:microsoft.com/office/officeart/2018/2/layout/IconLabelList"/>
    <dgm:cxn modelId="{69D40E70-8511-414E-A542-9A0CE1A78755}" type="presParOf" srcId="{1B39A0B1-7A49-4ED4-8243-221BE1DEDBEA}" destId="{87C342E1-6BC7-4941-94AE-16D0F6D362EA}" srcOrd="1" destOrd="0" presId="urn:microsoft.com/office/officeart/2018/2/layout/IconLabelList"/>
    <dgm:cxn modelId="{53842FA5-F5C2-4886-A70F-03D5306CBA4E}" type="presParOf" srcId="{1B39A0B1-7A49-4ED4-8243-221BE1DEDBEA}" destId="{925900D0-5EF5-422C-9FC6-33277B2B0C6A}" srcOrd="2" destOrd="0" presId="urn:microsoft.com/office/officeart/2018/2/layout/IconLabelList"/>
    <dgm:cxn modelId="{39BA027E-FBFD-4223-A089-BCD4F96891E3}" type="presParOf" srcId="{08E75414-9541-4CE3-9F4C-473D88C555CE}" destId="{46774850-1BC4-4D9A-A0F4-48CACF7841B7}" srcOrd="3" destOrd="0" presId="urn:microsoft.com/office/officeart/2018/2/layout/IconLabelList"/>
    <dgm:cxn modelId="{751CF2FA-176C-48D1-81FB-9BBBF3C4C42D}" type="presParOf" srcId="{08E75414-9541-4CE3-9F4C-473D88C555CE}" destId="{CE0D3E9D-E632-453F-8216-B0E53CD73D7E}" srcOrd="4" destOrd="0" presId="urn:microsoft.com/office/officeart/2018/2/layout/IconLabelList"/>
    <dgm:cxn modelId="{B7C43CA2-9748-48D5-BD81-C386C480A9C4}" type="presParOf" srcId="{CE0D3E9D-E632-453F-8216-B0E53CD73D7E}" destId="{8352C7DE-C53B-43C0-B102-A23B67A0300E}" srcOrd="0" destOrd="0" presId="urn:microsoft.com/office/officeart/2018/2/layout/IconLabelList"/>
    <dgm:cxn modelId="{B1E78141-5A9E-4CE9-A142-7F8DF0D2AA63}" type="presParOf" srcId="{CE0D3E9D-E632-453F-8216-B0E53CD73D7E}" destId="{BDC18715-D4F5-48B4-A6EC-F4BA33348928}" srcOrd="1" destOrd="0" presId="urn:microsoft.com/office/officeart/2018/2/layout/IconLabelList"/>
    <dgm:cxn modelId="{A3EA5941-901F-43F4-9AA8-1E0FC87880D3}" type="presParOf" srcId="{CE0D3E9D-E632-453F-8216-B0E53CD73D7E}" destId="{DFB188C6-8B2D-4050-8339-DBE634D979A2}" srcOrd="2" destOrd="0" presId="urn:microsoft.com/office/officeart/2018/2/layout/IconLabelList"/>
    <dgm:cxn modelId="{09EED9A6-E220-49BA-B104-6D78AF42372D}" type="presParOf" srcId="{08E75414-9541-4CE3-9F4C-473D88C555CE}" destId="{2F332C70-1272-481A-BDCD-79F1955A0B96}" srcOrd="5" destOrd="0" presId="urn:microsoft.com/office/officeart/2018/2/layout/IconLabelList"/>
    <dgm:cxn modelId="{627A75CD-82B0-4F10-ACA7-1A6E83E0D58C}" type="presParOf" srcId="{08E75414-9541-4CE3-9F4C-473D88C555CE}" destId="{440A99F9-97E3-4030-9E71-41792B4B1676}" srcOrd="6" destOrd="0" presId="urn:microsoft.com/office/officeart/2018/2/layout/IconLabelList"/>
    <dgm:cxn modelId="{B83F631F-5DF7-4505-9700-ABC3FD0F8F80}" type="presParOf" srcId="{440A99F9-97E3-4030-9E71-41792B4B1676}" destId="{55EA5166-9D53-42DE-9FD0-5661B17A0C40}" srcOrd="0" destOrd="0" presId="urn:microsoft.com/office/officeart/2018/2/layout/IconLabelList"/>
    <dgm:cxn modelId="{F6EE5504-A49D-46E8-8F64-5EC9832358C8}" type="presParOf" srcId="{440A99F9-97E3-4030-9E71-41792B4B1676}" destId="{6CC30E40-1F3D-4378-9F52-1D1027785957}" srcOrd="1" destOrd="0" presId="urn:microsoft.com/office/officeart/2018/2/layout/IconLabelList"/>
    <dgm:cxn modelId="{FBB79CB4-C01B-4BF7-B427-32C3279D3B98}" type="presParOf" srcId="{440A99F9-97E3-4030-9E71-41792B4B1676}" destId="{9FD5DCA7-8F2E-4AAB-B3AB-D0BB9E9CCFF2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90CE1AC-6DFE-4147-AC1B-220E4F2B3578}" type="doc">
      <dgm:prSet loTypeId="urn:microsoft.com/office/officeart/2017/3/layout/HorizontalLabelsTimeline" loCatId="process" qsTypeId="urn:microsoft.com/office/officeart/2005/8/quickstyle/simple4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67322FB1-C501-4F48-95E1-2FF1E4189DA7}">
      <dgm:prSet/>
      <dgm:spPr/>
      <dgm:t>
        <a:bodyPr/>
        <a:lstStyle/>
        <a:p>
          <a:pPr>
            <a:defRPr b="1"/>
          </a:pPr>
          <a:r>
            <a:rPr lang="en-US"/>
            <a:t>13 Sep. 2022</a:t>
          </a:r>
        </a:p>
      </dgm:t>
    </dgm:pt>
    <dgm:pt modelId="{0F791E1D-C5C6-4AF6-8771-BB6B35492DC1}" type="parTrans" cxnId="{E17F469F-1A92-48A3-B540-D7221CB2868E}">
      <dgm:prSet/>
      <dgm:spPr/>
      <dgm:t>
        <a:bodyPr/>
        <a:lstStyle/>
        <a:p>
          <a:endParaRPr lang="en-US"/>
        </a:p>
      </dgm:t>
    </dgm:pt>
    <dgm:pt modelId="{BEB30212-D413-4D43-8F10-158A7D6F25B7}" type="sibTrans" cxnId="{E17F469F-1A92-48A3-B540-D7221CB2868E}">
      <dgm:prSet/>
      <dgm:spPr/>
      <dgm:t>
        <a:bodyPr/>
        <a:lstStyle/>
        <a:p>
          <a:endParaRPr lang="en-US"/>
        </a:p>
      </dgm:t>
    </dgm:pt>
    <dgm:pt modelId="{874EC116-BBDD-411E-82F2-F3CE187DD13E}">
      <dgm:prSet/>
      <dgm:spPr/>
      <dgm:t>
        <a:bodyPr/>
        <a:lstStyle/>
        <a:p>
          <a:r>
            <a:rPr lang="en-US"/>
            <a:t>The Idea is born.</a:t>
          </a:r>
        </a:p>
      </dgm:t>
    </dgm:pt>
    <dgm:pt modelId="{7FCA1044-B07B-4F4F-8AD4-C054D8DCFCEC}" type="parTrans" cxnId="{67D905AE-5050-4450-B033-751E031898CB}">
      <dgm:prSet/>
      <dgm:spPr/>
      <dgm:t>
        <a:bodyPr/>
        <a:lstStyle/>
        <a:p>
          <a:endParaRPr lang="en-US"/>
        </a:p>
      </dgm:t>
    </dgm:pt>
    <dgm:pt modelId="{AC4EE29A-7915-44CF-88FF-BC2E5B403991}" type="sibTrans" cxnId="{67D905AE-5050-4450-B033-751E031898CB}">
      <dgm:prSet/>
      <dgm:spPr/>
      <dgm:t>
        <a:bodyPr/>
        <a:lstStyle/>
        <a:p>
          <a:endParaRPr lang="en-US"/>
        </a:p>
      </dgm:t>
    </dgm:pt>
    <dgm:pt modelId="{F3B2F784-6511-40F1-B84B-17B755B0D338}">
      <dgm:prSet/>
      <dgm:spPr/>
      <dgm:t>
        <a:bodyPr/>
        <a:lstStyle/>
        <a:p>
          <a:pPr>
            <a:defRPr b="1"/>
          </a:pPr>
          <a:r>
            <a:rPr lang="en-US"/>
            <a:t>20 Sep. 2022</a:t>
          </a:r>
        </a:p>
      </dgm:t>
    </dgm:pt>
    <dgm:pt modelId="{4497A37C-3149-4237-B5E6-CC0B716D75E4}" type="parTrans" cxnId="{162DE52A-0C10-4460-9AD0-7F1398DA218A}">
      <dgm:prSet/>
      <dgm:spPr/>
      <dgm:t>
        <a:bodyPr/>
        <a:lstStyle/>
        <a:p>
          <a:endParaRPr lang="en-US"/>
        </a:p>
      </dgm:t>
    </dgm:pt>
    <dgm:pt modelId="{92427DC4-D7C2-411E-B7EF-2977EB50B8A0}" type="sibTrans" cxnId="{162DE52A-0C10-4460-9AD0-7F1398DA218A}">
      <dgm:prSet/>
      <dgm:spPr/>
      <dgm:t>
        <a:bodyPr/>
        <a:lstStyle/>
        <a:p>
          <a:endParaRPr lang="en-US"/>
        </a:p>
      </dgm:t>
    </dgm:pt>
    <dgm:pt modelId="{97AE60E4-75AD-47F0-B0F5-8584BF77E40C}">
      <dgm:prSet/>
      <dgm:spPr/>
      <dgm:t>
        <a:bodyPr/>
        <a:lstStyle/>
        <a:p>
          <a:r>
            <a:rPr lang="en-US"/>
            <a:t>Prototyping and such</a:t>
          </a:r>
        </a:p>
      </dgm:t>
    </dgm:pt>
    <dgm:pt modelId="{F77C5253-262B-4826-80CC-B9B27E598E17}" type="parTrans" cxnId="{19386D28-C9AE-4C9E-801D-FEDBF4F1ABB3}">
      <dgm:prSet/>
      <dgm:spPr/>
      <dgm:t>
        <a:bodyPr/>
        <a:lstStyle/>
        <a:p>
          <a:endParaRPr lang="en-US"/>
        </a:p>
      </dgm:t>
    </dgm:pt>
    <dgm:pt modelId="{BC9501CA-9FB1-427E-8DB5-FD7FAA4965FF}" type="sibTrans" cxnId="{19386D28-C9AE-4C9E-801D-FEDBF4F1ABB3}">
      <dgm:prSet/>
      <dgm:spPr/>
      <dgm:t>
        <a:bodyPr/>
        <a:lstStyle/>
        <a:p>
          <a:endParaRPr lang="en-US"/>
        </a:p>
      </dgm:t>
    </dgm:pt>
    <dgm:pt modelId="{B7A04ACE-1BD2-404B-9CDE-D9DAFCE16C58}">
      <dgm:prSet/>
      <dgm:spPr/>
      <dgm:t>
        <a:bodyPr/>
        <a:lstStyle/>
        <a:p>
          <a:pPr>
            <a:defRPr b="1"/>
          </a:pPr>
          <a:r>
            <a:rPr lang="en-US"/>
            <a:t>23 Sep. 2022</a:t>
          </a:r>
        </a:p>
      </dgm:t>
    </dgm:pt>
    <dgm:pt modelId="{5ADAEA50-6E65-49AB-A3CC-92BFD44C18A4}" type="parTrans" cxnId="{6C3EF938-371B-4BCE-8CC6-FE5BA7856BC1}">
      <dgm:prSet/>
      <dgm:spPr/>
      <dgm:t>
        <a:bodyPr/>
        <a:lstStyle/>
        <a:p>
          <a:endParaRPr lang="en-US"/>
        </a:p>
      </dgm:t>
    </dgm:pt>
    <dgm:pt modelId="{AC4F9590-D0D9-467F-822C-FE0167293E25}" type="sibTrans" cxnId="{6C3EF938-371B-4BCE-8CC6-FE5BA7856BC1}">
      <dgm:prSet/>
      <dgm:spPr/>
      <dgm:t>
        <a:bodyPr/>
        <a:lstStyle/>
        <a:p>
          <a:endParaRPr lang="en-US"/>
        </a:p>
      </dgm:t>
    </dgm:pt>
    <dgm:pt modelId="{86D239DA-6F82-492D-BC75-69623C5C41A5}">
      <dgm:prSet/>
      <dgm:spPr/>
      <dgm:t>
        <a:bodyPr/>
        <a:lstStyle/>
        <a:p>
          <a:r>
            <a:rPr lang="en-US"/>
            <a:t>Switching to Python</a:t>
          </a:r>
        </a:p>
      </dgm:t>
    </dgm:pt>
    <dgm:pt modelId="{F51D67B6-28F1-4944-B5D2-D098C3AD6E8B}" type="parTrans" cxnId="{1996C58D-D95A-4CDA-B5FB-81BD86333432}">
      <dgm:prSet/>
      <dgm:spPr/>
      <dgm:t>
        <a:bodyPr/>
        <a:lstStyle/>
        <a:p>
          <a:endParaRPr lang="en-US"/>
        </a:p>
      </dgm:t>
    </dgm:pt>
    <dgm:pt modelId="{A9958E02-F21E-4C06-AFFC-3B9DBFE8D293}" type="sibTrans" cxnId="{1996C58D-D95A-4CDA-B5FB-81BD86333432}">
      <dgm:prSet/>
      <dgm:spPr/>
      <dgm:t>
        <a:bodyPr/>
        <a:lstStyle/>
        <a:p>
          <a:endParaRPr lang="en-US"/>
        </a:p>
      </dgm:t>
    </dgm:pt>
    <dgm:pt modelId="{1637B8C9-D381-4CA6-9974-520A4F4A00B4}">
      <dgm:prSet/>
      <dgm:spPr/>
      <dgm:t>
        <a:bodyPr/>
        <a:lstStyle/>
        <a:p>
          <a:pPr>
            <a:defRPr b="1"/>
          </a:pPr>
          <a:r>
            <a:rPr lang="en-US"/>
            <a:t>9 Oct. 2022</a:t>
          </a:r>
        </a:p>
      </dgm:t>
    </dgm:pt>
    <dgm:pt modelId="{7AF435F0-FE5F-415E-AAB2-67E1CBB5020D}" type="parTrans" cxnId="{9912E615-631B-4F68-A0CD-F4D7E4AC7D59}">
      <dgm:prSet/>
      <dgm:spPr/>
      <dgm:t>
        <a:bodyPr/>
        <a:lstStyle/>
        <a:p>
          <a:endParaRPr lang="en-US"/>
        </a:p>
      </dgm:t>
    </dgm:pt>
    <dgm:pt modelId="{7DAB6FC3-89C1-4F92-B33F-2F1615A0FD81}" type="sibTrans" cxnId="{9912E615-631B-4F68-A0CD-F4D7E4AC7D59}">
      <dgm:prSet/>
      <dgm:spPr/>
      <dgm:t>
        <a:bodyPr/>
        <a:lstStyle/>
        <a:p>
          <a:endParaRPr lang="en-US"/>
        </a:p>
      </dgm:t>
    </dgm:pt>
    <dgm:pt modelId="{483E3A7D-E0F8-4991-A39B-40A89C083EAB}">
      <dgm:prSet/>
      <dgm:spPr/>
      <dgm:t>
        <a:bodyPr/>
        <a:lstStyle/>
        <a:p>
          <a:r>
            <a:rPr lang="en-US"/>
            <a:t>How to stream? AWS? Something? Anything? </a:t>
          </a:r>
        </a:p>
      </dgm:t>
    </dgm:pt>
    <dgm:pt modelId="{1C5F6015-5565-4EE5-B8A3-65D3F2491779}" type="parTrans" cxnId="{29BD7730-6FB0-4DA4-B048-6FE0383F2BD4}">
      <dgm:prSet/>
      <dgm:spPr/>
      <dgm:t>
        <a:bodyPr/>
        <a:lstStyle/>
        <a:p>
          <a:endParaRPr lang="en-US"/>
        </a:p>
      </dgm:t>
    </dgm:pt>
    <dgm:pt modelId="{3B0581CD-596F-4121-B104-7ABC3508D6F1}" type="sibTrans" cxnId="{29BD7730-6FB0-4DA4-B048-6FE0383F2BD4}">
      <dgm:prSet/>
      <dgm:spPr/>
      <dgm:t>
        <a:bodyPr/>
        <a:lstStyle/>
        <a:p>
          <a:endParaRPr lang="en-US"/>
        </a:p>
      </dgm:t>
    </dgm:pt>
    <dgm:pt modelId="{59C1237E-7971-44A6-B901-32B7F9A866F2}">
      <dgm:prSet/>
      <dgm:spPr/>
      <dgm:t>
        <a:bodyPr/>
        <a:lstStyle/>
        <a:p>
          <a:pPr>
            <a:defRPr b="1"/>
          </a:pPr>
          <a:r>
            <a:rPr lang="en-US" dirty="0"/>
            <a:t>15 Oct. 2022</a:t>
          </a:r>
        </a:p>
      </dgm:t>
    </dgm:pt>
    <dgm:pt modelId="{E1273E6E-C7BD-427A-BFAE-95EFF0F16AC2}" type="parTrans" cxnId="{20911909-4E0A-4D76-A928-B5BFEC1FD54E}">
      <dgm:prSet/>
      <dgm:spPr/>
      <dgm:t>
        <a:bodyPr/>
        <a:lstStyle/>
        <a:p>
          <a:endParaRPr lang="en-US"/>
        </a:p>
      </dgm:t>
    </dgm:pt>
    <dgm:pt modelId="{C9587AE5-BAAD-4776-9258-3A57C79F059F}" type="sibTrans" cxnId="{20911909-4E0A-4D76-A928-B5BFEC1FD54E}">
      <dgm:prSet/>
      <dgm:spPr/>
      <dgm:t>
        <a:bodyPr/>
        <a:lstStyle/>
        <a:p>
          <a:endParaRPr lang="en-US"/>
        </a:p>
      </dgm:t>
    </dgm:pt>
    <dgm:pt modelId="{3AC730D2-30F0-44BF-B09E-01B09BE7434F}">
      <dgm:prSet/>
      <dgm:spPr/>
      <dgm:t>
        <a:bodyPr/>
        <a:lstStyle/>
        <a:p>
          <a:r>
            <a:rPr lang="en-US"/>
            <a:t>The Bazaar looms large.</a:t>
          </a:r>
        </a:p>
      </dgm:t>
    </dgm:pt>
    <dgm:pt modelId="{7840EBD3-3D49-4258-B0B0-C277DA56B41B}" type="parTrans" cxnId="{123B5AEC-1DF5-4FBC-8046-B39261FEF2F2}">
      <dgm:prSet/>
      <dgm:spPr/>
      <dgm:t>
        <a:bodyPr/>
        <a:lstStyle/>
        <a:p>
          <a:endParaRPr lang="en-US"/>
        </a:p>
      </dgm:t>
    </dgm:pt>
    <dgm:pt modelId="{DC19D8F8-6115-4E53-8FF7-B951E2BC06D9}" type="sibTrans" cxnId="{123B5AEC-1DF5-4FBC-8046-B39261FEF2F2}">
      <dgm:prSet/>
      <dgm:spPr/>
      <dgm:t>
        <a:bodyPr/>
        <a:lstStyle/>
        <a:p>
          <a:endParaRPr lang="en-US"/>
        </a:p>
      </dgm:t>
    </dgm:pt>
    <dgm:pt modelId="{993077FD-375D-4233-BBD1-EE18D2A0AE7F}">
      <dgm:prSet/>
      <dgm:spPr/>
      <dgm:t>
        <a:bodyPr/>
        <a:lstStyle/>
        <a:p>
          <a:pPr>
            <a:defRPr b="1"/>
          </a:pPr>
          <a:r>
            <a:rPr lang="en-US"/>
            <a:t>22 Oct. 2022</a:t>
          </a:r>
        </a:p>
      </dgm:t>
    </dgm:pt>
    <dgm:pt modelId="{CE63CD6A-C98E-49CA-B212-EC1EA93D4B61}" type="parTrans" cxnId="{09BAE24E-818E-4EC4-BA4C-192F069DD418}">
      <dgm:prSet/>
      <dgm:spPr/>
      <dgm:t>
        <a:bodyPr/>
        <a:lstStyle/>
        <a:p>
          <a:endParaRPr lang="en-US"/>
        </a:p>
      </dgm:t>
    </dgm:pt>
    <dgm:pt modelId="{33CB6559-41E5-465B-9CCB-79487D1716E1}" type="sibTrans" cxnId="{09BAE24E-818E-4EC4-BA4C-192F069DD418}">
      <dgm:prSet/>
      <dgm:spPr/>
      <dgm:t>
        <a:bodyPr/>
        <a:lstStyle/>
        <a:p>
          <a:endParaRPr lang="en-US"/>
        </a:p>
      </dgm:t>
    </dgm:pt>
    <dgm:pt modelId="{E71BEB27-8F74-44F9-ACB7-938C75D5F677}">
      <dgm:prSet/>
      <dgm:spPr/>
      <dgm:t>
        <a:bodyPr/>
        <a:lstStyle/>
        <a:p>
          <a:r>
            <a:rPr lang="en-US"/>
            <a:t>The First Working Session</a:t>
          </a:r>
        </a:p>
      </dgm:t>
    </dgm:pt>
    <dgm:pt modelId="{7AF38D18-A704-472F-9427-4F326E3304B6}" type="parTrans" cxnId="{73B75EF0-4C91-4192-A950-18BA9B19160F}">
      <dgm:prSet/>
      <dgm:spPr/>
      <dgm:t>
        <a:bodyPr/>
        <a:lstStyle/>
        <a:p>
          <a:endParaRPr lang="en-US"/>
        </a:p>
      </dgm:t>
    </dgm:pt>
    <dgm:pt modelId="{89F181F9-243E-4A12-B1BB-28B6264AFEF5}" type="sibTrans" cxnId="{73B75EF0-4C91-4192-A950-18BA9B19160F}">
      <dgm:prSet/>
      <dgm:spPr/>
      <dgm:t>
        <a:bodyPr/>
        <a:lstStyle/>
        <a:p>
          <a:endParaRPr lang="en-US"/>
        </a:p>
      </dgm:t>
    </dgm:pt>
    <dgm:pt modelId="{CCAD62CB-3033-4144-A2E1-0F7988D7E3D8}">
      <dgm:prSet/>
      <dgm:spPr/>
      <dgm:t>
        <a:bodyPr/>
        <a:lstStyle/>
        <a:p>
          <a:pPr>
            <a:defRPr b="1"/>
          </a:pPr>
          <a:r>
            <a:rPr lang="en-US"/>
            <a:t>29 Oct. 2022</a:t>
          </a:r>
        </a:p>
      </dgm:t>
    </dgm:pt>
    <dgm:pt modelId="{4F15EB4F-0B7A-4671-ADDA-C70C1BC55851}" type="parTrans" cxnId="{EBB4F1E8-8D70-4928-996D-D603BBA994EE}">
      <dgm:prSet/>
      <dgm:spPr/>
      <dgm:t>
        <a:bodyPr/>
        <a:lstStyle/>
        <a:p>
          <a:endParaRPr lang="en-US"/>
        </a:p>
      </dgm:t>
    </dgm:pt>
    <dgm:pt modelId="{909BD234-1565-4FC8-A989-87EC8603615C}" type="sibTrans" cxnId="{EBB4F1E8-8D70-4928-996D-D603BBA994EE}">
      <dgm:prSet/>
      <dgm:spPr/>
      <dgm:t>
        <a:bodyPr/>
        <a:lstStyle/>
        <a:p>
          <a:endParaRPr lang="en-US"/>
        </a:p>
      </dgm:t>
    </dgm:pt>
    <dgm:pt modelId="{34BBAFB6-941F-4156-9D33-8F6106274421}">
      <dgm:prSet/>
      <dgm:spPr/>
      <dgm:t>
        <a:bodyPr/>
        <a:lstStyle/>
        <a:p>
          <a:r>
            <a:rPr lang="en-US"/>
            <a:t>Changes</a:t>
          </a:r>
        </a:p>
      </dgm:t>
    </dgm:pt>
    <dgm:pt modelId="{D523DF46-B44B-42EE-BA40-08A93A201380}" type="parTrans" cxnId="{F3A4EBE7-62BE-43F0-982E-756B4A4CAAC7}">
      <dgm:prSet/>
      <dgm:spPr/>
      <dgm:t>
        <a:bodyPr/>
        <a:lstStyle/>
        <a:p>
          <a:endParaRPr lang="en-US"/>
        </a:p>
      </dgm:t>
    </dgm:pt>
    <dgm:pt modelId="{F77031B4-5E5F-4454-B768-4AB0F6D57BC8}" type="sibTrans" cxnId="{F3A4EBE7-62BE-43F0-982E-756B4A4CAAC7}">
      <dgm:prSet/>
      <dgm:spPr/>
      <dgm:t>
        <a:bodyPr/>
        <a:lstStyle/>
        <a:p>
          <a:endParaRPr lang="en-US"/>
        </a:p>
      </dgm:t>
    </dgm:pt>
    <dgm:pt modelId="{48649F51-A096-493F-8AC7-CA652FA832F5}">
      <dgm:prSet/>
      <dgm:spPr/>
      <dgm:t>
        <a:bodyPr/>
        <a:lstStyle/>
        <a:p>
          <a:pPr>
            <a:defRPr b="1"/>
          </a:pPr>
          <a:r>
            <a:rPr lang="en-US"/>
            <a:t>7 Nov. 2022</a:t>
          </a:r>
        </a:p>
      </dgm:t>
    </dgm:pt>
    <dgm:pt modelId="{D76D0C39-1F03-4464-907F-F262C47755D9}" type="parTrans" cxnId="{66D66E29-478E-4DA4-B42C-01C2E92EB0B4}">
      <dgm:prSet/>
      <dgm:spPr/>
      <dgm:t>
        <a:bodyPr/>
        <a:lstStyle/>
        <a:p>
          <a:endParaRPr lang="en-US"/>
        </a:p>
      </dgm:t>
    </dgm:pt>
    <dgm:pt modelId="{DC34FFA4-F074-4474-9E1A-B29FA325A8FF}" type="sibTrans" cxnId="{66D66E29-478E-4DA4-B42C-01C2E92EB0B4}">
      <dgm:prSet/>
      <dgm:spPr/>
      <dgm:t>
        <a:bodyPr/>
        <a:lstStyle/>
        <a:p>
          <a:endParaRPr lang="en-US"/>
        </a:p>
      </dgm:t>
    </dgm:pt>
    <dgm:pt modelId="{D2596020-99F0-4446-8C2F-E949CBAE4F58}">
      <dgm:prSet/>
      <dgm:spPr/>
      <dgm:t>
        <a:bodyPr/>
        <a:lstStyle/>
        <a:p>
          <a:r>
            <a:rPr lang="en-US"/>
            <a:t>Bazaar</a:t>
          </a:r>
        </a:p>
      </dgm:t>
    </dgm:pt>
    <dgm:pt modelId="{41E6A24E-C23D-4B53-AB76-077857C9234A}" type="parTrans" cxnId="{2AD0068E-704D-4A25-9213-08D368E2A93E}">
      <dgm:prSet/>
      <dgm:spPr/>
      <dgm:t>
        <a:bodyPr/>
        <a:lstStyle/>
        <a:p>
          <a:endParaRPr lang="en-US"/>
        </a:p>
      </dgm:t>
    </dgm:pt>
    <dgm:pt modelId="{CD6CA97A-2277-4C19-BC53-D181AC18BFCD}" type="sibTrans" cxnId="{2AD0068E-704D-4A25-9213-08D368E2A93E}">
      <dgm:prSet/>
      <dgm:spPr/>
      <dgm:t>
        <a:bodyPr/>
        <a:lstStyle/>
        <a:p>
          <a:endParaRPr lang="en-US"/>
        </a:p>
      </dgm:t>
    </dgm:pt>
    <dgm:pt modelId="{7E898A8F-227C-4AA7-88D3-B58640111127}">
      <dgm:prSet/>
      <dgm:spPr/>
      <dgm:t>
        <a:bodyPr/>
        <a:lstStyle/>
        <a:p>
          <a:pPr>
            <a:defRPr b="1"/>
          </a:pPr>
          <a:r>
            <a:rPr lang="en-US"/>
            <a:t>16 Nov. 2022</a:t>
          </a:r>
        </a:p>
      </dgm:t>
    </dgm:pt>
    <dgm:pt modelId="{5272BABA-7147-412F-848A-BA3269B4CC84}" type="parTrans" cxnId="{EFA8121A-F518-4B6E-95FF-252347A17804}">
      <dgm:prSet/>
      <dgm:spPr/>
      <dgm:t>
        <a:bodyPr/>
        <a:lstStyle/>
        <a:p>
          <a:endParaRPr lang="en-US"/>
        </a:p>
      </dgm:t>
    </dgm:pt>
    <dgm:pt modelId="{26A609C5-C5B9-4524-9B71-22AA5074F048}" type="sibTrans" cxnId="{EFA8121A-F518-4B6E-95FF-252347A17804}">
      <dgm:prSet/>
      <dgm:spPr/>
      <dgm:t>
        <a:bodyPr/>
        <a:lstStyle/>
        <a:p>
          <a:endParaRPr lang="en-US"/>
        </a:p>
      </dgm:t>
    </dgm:pt>
    <dgm:pt modelId="{4F131C5C-8B24-4BD4-B60F-B509574C7E86}">
      <dgm:prSet/>
      <dgm:spPr/>
      <dgm:t>
        <a:bodyPr/>
        <a:lstStyle/>
        <a:p>
          <a:r>
            <a:rPr lang="en-US"/>
            <a:t>After Bazaar</a:t>
          </a:r>
        </a:p>
      </dgm:t>
    </dgm:pt>
    <dgm:pt modelId="{4AD90069-8B42-4D45-8388-09C3795EFC9C}" type="parTrans" cxnId="{E2C3E22F-A804-4A40-A45E-875A8254C3C6}">
      <dgm:prSet/>
      <dgm:spPr/>
      <dgm:t>
        <a:bodyPr/>
        <a:lstStyle/>
        <a:p>
          <a:endParaRPr lang="en-US"/>
        </a:p>
      </dgm:t>
    </dgm:pt>
    <dgm:pt modelId="{606110BA-FEC2-431C-A5B5-899F2D03EFE5}" type="sibTrans" cxnId="{E2C3E22F-A804-4A40-A45E-875A8254C3C6}">
      <dgm:prSet/>
      <dgm:spPr/>
      <dgm:t>
        <a:bodyPr/>
        <a:lstStyle/>
        <a:p>
          <a:endParaRPr lang="en-US"/>
        </a:p>
      </dgm:t>
    </dgm:pt>
    <dgm:pt modelId="{B418D389-7596-4212-A964-943997344A2D}">
      <dgm:prSet/>
      <dgm:spPr/>
      <dgm:t>
        <a:bodyPr/>
        <a:lstStyle/>
        <a:p>
          <a:pPr>
            <a:defRPr b="1"/>
          </a:pPr>
          <a:r>
            <a:rPr lang="en-US"/>
            <a:t>29 Nov.</a:t>
          </a:r>
        </a:p>
      </dgm:t>
    </dgm:pt>
    <dgm:pt modelId="{BBDEF95E-4D3A-42A7-9140-5D49CA39C991}" type="parTrans" cxnId="{C3143C28-8CFE-45AD-A25E-B3EA2AE3201C}">
      <dgm:prSet/>
      <dgm:spPr/>
      <dgm:t>
        <a:bodyPr/>
        <a:lstStyle/>
        <a:p>
          <a:endParaRPr lang="en-US"/>
        </a:p>
      </dgm:t>
    </dgm:pt>
    <dgm:pt modelId="{B1381EEC-D36D-4700-857B-369FE147634B}" type="sibTrans" cxnId="{C3143C28-8CFE-45AD-A25E-B3EA2AE3201C}">
      <dgm:prSet/>
      <dgm:spPr/>
      <dgm:t>
        <a:bodyPr/>
        <a:lstStyle/>
        <a:p>
          <a:endParaRPr lang="en-US"/>
        </a:p>
      </dgm:t>
    </dgm:pt>
    <dgm:pt modelId="{5777534A-5582-4E74-B168-C6FDC765D52E}">
      <dgm:prSet/>
      <dgm:spPr/>
      <dgm:t>
        <a:bodyPr/>
        <a:lstStyle/>
        <a:p>
          <a:r>
            <a:rPr lang="en-US" dirty="0"/>
            <a:t>Final Vlog</a:t>
          </a:r>
        </a:p>
      </dgm:t>
    </dgm:pt>
    <dgm:pt modelId="{CBE99580-ED41-4E69-A546-E6966B88D130}" type="parTrans" cxnId="{4E4FB75C-5BE2-447F-8535-F3DECD6AA46C}">
      <dgm:prSet/>
      <dgm:spPr/>
      <dgm:t>
        <a:bodyPr/>
        <a:lstStyle/>
        <a:p>
          <a:endParaRPr lang="en-US"/>
        </a:p>
      </dgm:t>
    </dgm:pt>
    <dgm:pt modelId="{7039CEA9-510D-4A40-9D9C-B30B46B108D3}" type="sibTrans" cxnId="{4E4FB75C-5BE2-447F-8535-F3DECD6AA46C}">
      <dgm:prSet/>
      <dgm:spPr/>
      <dgm:t>
        <a:bodyPr/>
        <a:lstStyle/>
        <a:p>
          <a:endParaRPr lang="en-US"/>
        </a:p>
      </dgm:t>
    </dgm:pt>
    <dgm:pt modelId="{46F0300C-AC17-4F5E-8913-FA328018FC55}">
      <dgm:prSet/>
      <dgm:spPr/>
      <dgm:t>
        <a:bodyPr/>
        <a:lstStyle/>
        <a:p>
          <a:pPr>
            <a:defRPr b="1"/>
          </a:pPr>
          <a:r>
            <a:rPr lang="en-US" dirty="0"/>
            <a:t>6 Dec. 2022</a:t>
          </a:r>
        </a:p>
      </dgm:t>
    </dgm:pt>
    <dgm:pt modelId="{17529E4C-9B9F-4C5E-8BC3-5CDABC2B1735}" type="parTrans" cxnId="{03C1FB3D-10B3-4183-98B2-D2163FF263E5}">
      <dgm:prSet/>
      <dgm:spPr/>
      <dgm:t>
        <a:bodyPr/>
        <a:lstStyle/>
        <a:p>
          <a:endParaRPr lang="en-US"/>
        </a:p>
      </dgm:t>
    </dgm:pt>
    <dgm:pt modelId="{F68F20D1-3439-4EE3-9274-969A46990464}" type="sibTrans" cxnId="{03C1FB3D-10B3-4183-98B2-D2163FF263E5}">
      <dgm:prSet/>
      <dgm:spPr/>
      <dgm:t>
        <a:bodyPr/>
        <a:lstStyle/>
        <a:p>
          <a:endParaRPr lang="en-US"/>
        </a:p>
      </dgm:t>
    </dgm:pt>
    <dgm:pt modelId="{8B0564FA-4D2E-434E-9C4A-A49154F28D5C}">
      <dgm:prSet/>
      <dgm:spPr/>
      <dgm:t>
        <a:bodyPr/>
        <a:lstStyle/>
        <a:p>
          <a:r>
            <a:rPr lang="en-US" dirty="0"/>
            <a:t>Adjourned</a:t>
          </a:r>
        </a:p>
      </dgm:t>
    </dgm:pt>
    <dgm:pt modelId="{5138EC93-411A-4861-BA58-F4E499F6BD9B}" type="parTrans" cxnId="{3B264EFD-AAA6-4531-93F6-997AFCD862CF}">
      <dgm:prSet/>
      <dgm:spPr/>
      <dgm:t>
        <a:bodyPr/>
        <a:lstStyle/>
        <a:p>
          <a:endParaRPr lang="en-US"/>
        </a:p>
      </dgm:t>
    </dgm:pt>
    <dgm:pt modelId="{E826EB91-F256-4286-8760-B2EBB2233310}" type="sibTrans" cxnId="{3B264EFD-AAA6-4531-93F6-997AFCD862CF}">
      <dgm:prSet/>
      <dgm:spPr/>
      <dgm:t>
        <a:bodyPr/>
        <a:lstStyle/>
        <a:p>
          <a:endParaRPr lang="en-US"/>
        </a:p>
      </dgm:t>
    </dgm:pt>
    <dgm:pt modelId="{D9E36C05-46D6-4AC6-BCE5-DF0CB98B2F6D}">
      <dgm:prSet/>
      <dgm:spPr/>
      <dgm:t>
        <a:bodyPr/>
        <a:lstStyle/>
        <a:p>
          <a:pPr>
            <a:defRPr b="1"/>
          </a:pPr>
          <a:r>
            <a:rPr lang="en-US" dirty="0"/>
            <a:t>9 Jan. 2023</a:t>
          </a:r>
        </a:p>
      </dgm:t>
    </dgm:pt>
    <dgm:pt modelId="{8163DA16-4F96-4703-89B0-ED9D6FD07098}" type="parTrans" cxnId="{581F631A-A8A7-4895-8841-128E1B3A2FA1}">
      <dgm:prSet/>
      <dgm:spPr/>
      <dgm:t>
        <a:bodyPr/>
        <a:lstStyle/>
        <a:p>
          <a:endParaRPr lang="en-US"/>
        </a:p>
      </dgm:t>
    </dgm:pt>
    <dgm:pt modelId="{DBB14302-AE37-48C6-B963-19BA3AF0556D}" type="sibTrans" cxnId="{581F631A-A8A7-4895-8841-128E1B3A2FA1}">
      <dgm:prSet/>
      <dgm:spPr/>
      <dgm:t>
        <a:bodyPr/>
        <a:lstStyle/>
        <a:p>
          <a:endParaRPr lang="en-US"/>
        </a:p>
      </dgm:t>
    </dgm:pt>
    <dgm:pt modelId="{72F99995-FB38-41D4-A4DD-8B895556138A}">
      <dgm:prSet/>
      <dgm:spPr/>
      <dgm:t>
        <a:bodyPr/>
        <a:lstStyle/>
        <a:p>
          <a:r>
            <a:rPr lang="en-US" dirty="0"/>
            <a:t>Restarting,</a:t>
          </a:r>
        </a:p>
      </dgm:t>
    </dgm:pt>
    <dgm:pt modelId="{37111AF0-426D-4CB3-AC10-01A16C36B48F}" type="parTrans" cxnId="{76FB78BD-5B54-4F0C-AC68-6D5807B9FB49}">
      <dgm:prSet/>
      <dgm:spPr/>
      <dgm:t>
        <a:bodyPr/>
        <a:lstStyle/>
        <a:p>
          <a:endParaRPr lang="en-US"/>
        </a:p>
      </dgm:t>
    </dgm:pt>
    <dgm:pt modelId="{301BD848-0037-4D66-8FF9-8D2684D08A1C}" type="sibTrans" cxnId="{76FB78BD-5B54-4F0C-AC68-6D5807B9FB49}">
      <dgm:prSet/>
      <dgm:spPr/>
      <dgm:t>
        <a:bodyPr/>
        <a:lstStyle/>
        <a:p>
          <a:endParaRPr lang="en-US"/>
        </a:p>
      </dgm:t>
    </dgm:pt>
    <dgm:pt modelId="{D3F38851-0F48-4870-8F33-4F0C132D300D}">
      <dgm:prSet/>
      <dgm:spPr/>
      <dgm:t>
        <a:bodyPr/>
        <a:lstStyle/>
        <a:p>
          <a:r>
            <a:rPr lang="en-US" dirty="0"/>
            <a:t>Planning, and Executing</a:t>
          </a:r>
        </a:p>
      </dgm:t>
    </dgm:pt>
    <dgm:pt modelId="{C9F64E1C-7087-4FB7-92F9-2C9F97CB5EB3}" type="parTrans" cxnId="{3EA8A170-5F24-428E-A9BD-60D3A6247CD2}">
      <dgm:prSet/>
      <dgm:spPr/>
      <dgm:t>
        <a:bodyPr/>
        <a:lstStyle/>
        <a:p>
          <a:endParaRPr lang="en-US"/>
        </a:p>
      </dgm:t>
    </dgm:pt>
    <dgm:pt modelId="{D8FA1037-F9DF-42F6-A1F5-23D9DE5DF278}" type="sibTrans" cxnId="{3EA8A170-5F24-428E-A9BD-60D3A6247CD2}">
      <dgm:prSet/>
      <dgm:spPr/>
      <dgm:t>
        <a:bodyPr/>
        <a:lstStyle/>
        <a:p>
          <a:endParaRPr lang="en-US"/>
        </a:p>
      </dgm:t>
    </dgm:pt>
    <dgm:pt modelId="{5B9A49D0-E3CD-4DCB-BE46-DBE01090F423}">
      <dgm:prSet/>
      <dgm:spPr/>
      <dgm:t>
        <a:bodyPr/>
        <a:lstStyle/>
        <a:p>
          <a:pPr>
            <a:defRPr b="1"/>
          </a:pPr>
          <a:r>
            <a:rPr lang="en-US" dirty="0"/>
            <a:t>20 Jan. 2023</a:t>
          </a:r>
        </a:p>
      </dgm:t>
    </dgm:pt>
    <dgm:pt modelId="{3CDCDCEA-1D62-499F-9ABE-EB10DCE0BC93}" type="parTrans" cxnId="{2D9D0DD5-9E07-4BCE-8D82-982592A2FD53}">
      <dgm:prSet/>
      <dgm:spPr/>
    </dgm:pt>
    <dgm:pt modelId="{03547A06-8B53-43B1-BC86-9B5707816B13}" type="sibTrans" cxnId="{2D9D0DD5-9E07-4BCE-8D82-982592A2FD53}">
      <dgm:prSet/>
      <dgm:spPr/>
    </dgm:pt>
    <dgm:pt modelId="{0136A1E0-E926-4F37-B0E3-BAC622217DD2}">
      <dgm:prSet/>
      <dgm:spPr/>
      <dgm:t>
        <a:bodyPr/>
        <a:lstStyle/>
        <a:p>
          <a:r>
            <a:rPr lang="en-US" dirty="0"/>
            <a:t>Cultivator</a:t>
          </a:r>
        </a:p>
      </dgm:t>
    </dgm:pt>
    <dgm:pt modelId="{1EBD958B-6B7C-47C9-A5D4-BF4986A83DEE}" type="parTrans" cxnId="{9A92BABA-3E56-404C-8143-B3653D1432DD}">
      <dgm:prSet/>
      <dgm:spPr/>
    </dgm:pt>
    <dgm:pt modelId="{B383676B-5F18-4AA8-AC4E-09FE7D174BE2}" type="sibTrans" cxnId="{9A92BABA-3E56-404C-8143-B3653D1432DD}">
      <dgm:prSet/>
      <dgm:spPr/>
    </dgm:pt>
    <dgm:pt modelId="{B57A394B-5E2D-4C8D-BA4A-0E2585710824}" type="pres">
      <dgm:prSet presAssocID="{A90CE1AC-6DFE-4147-AC1B-220E4F2B3578}" presName="root" presStyleCnt="0">
        <dgm:presLayoutVars>
          <dgm:chMax/>
          <dgm:chPref/>
          <dgm:animLvl val="lvl"/>
        </dgm:presLayoutVars>
      </dgm:prSet>
      <dgm:spPr/>
    </dgm:pt>
    <dgm:pt modelId="{B1706101-7A16-4FB5-85D2-1B8E41A41AF0}" type="pres">
      <dgm:prSet presAssocID="{A90CE1AC-6DFE-4147-AC1B-220E4F2B3578}" presName="divider" presStyleLbl="fgAcc1" presStyleIdx="0" presStyleCnt="1"/>
      <dgm:spPr/>
    </dgm:pt>
    <dgm:pt modelId="{AA4C4D58-9D46-45FE-8C91-4746D824397F}" type="pres">
      <dgm:prSet presAssocID="{A90CE1AC-6DFE-4147-AC1B-220E4F2B3578}" presName="nodes" presStyleCnt="0">
        <dgm:presLayoutVars>
          <dgm:chMax/>
          <dgm:chPref/>
          <dgm:animLvl val="lvl"/>
        </dgm:presLayoutVars>
      </dgm:prSet>
      <dgm:spPr/>
    </dgm:pt>
    <dgm:pt modelId="{00467864-EE74-4E0F-90C8-DA350F0E9AB9}" type="pres">
      <dgm:prSet presAssocID="{67322FB1-C501-4F48-95E1-2FF1E4189DA7}" presName="composite" presStyleCnt="0"/>
      <dgm:spPr/>
    </dgm:pt>
    <dgm:pt modelId="{7F3E720F-0DA7-42B1-9A4C-3C1382A55DE6}" type="pres">
      <dgm:prSet presAssocID="{67322FB1-C501-4F48-95E1-2FF1E4189DA7}" presName="L1TextContainer" presStyleLbl="alignNode1" presStyleIdx="0" presStyleCnt="13">
        <dgm:presLayoutVars>
          <dgm:chMax val="1"/>
          <dgm:chPref val="1"/>
          <dgm:bulletEnabled val="1"/>
        </dgm:presLayoutVars>
      </dgm:prSet>
      <dgm:spPr/>
    </dgm:pt>
    <dgm:pt modelId="{7BBC0ADB-A4BF-4306-976C-E15C550DB3A8}" type="pres">
      <dgm:prSet presAssocID="{67322FB1-C501-4F48-95E1-2FF1E4189DA7}" presName="L2TextContainerWrapper" presStyleCnt="0">
        <dgm:presLayoutVars>
          <dgm:bulletEnabled val="1"/>
        </dgm:presLayoutVars>
      </dgm:prSet>
      <dgm:spPr/>
    </dgm:pt>
    <dgm:pt modelId="{64DF3B8B-813E-4AEF-A1DA-3C22D0D44D4B}" type="pres">
      <dgm:prSet presAssocID="{67322FB1-C501-4F48-95E1-2FF1E4189DA7}" presName="L2TextContainer" presStyleLbl="bgAccFollowNode1" presStyleIdx="0" presStyleCnt="13"/>
      <dgm:spPr/>
    </dgm:pt>
    <dgm:pt modelId="{62B18406-9A94-4B22-BE2A-AC87465EA89D}" type="pres">
      <dgm:prSet presAssocID="{67322FB1-C501-4F48-95E1-2FF1E4189DA7}" presName="FlexibleEmptyPlaceHolder" presStyleCnt="0"/>
      <dgm:spPr/>
    </dgm:pt>
    <dgm:pt modelId="{A1A9949C-8E6B-4823-8236-4044015B58C0}" type="pres">
      <dgm:prSet presAssocID="{67322FB1-C501-4F48-95E1-2FF1E4189DA7}" presName="ConnectLine" presStyleLbl="sibTrans1D1" presStyleIdx="0" presStyleCnt="13"/>
      <dgm:spPr/>
    </dgm:pt>
    <dgm:pt modelId="{C9B3B84D-2FFA-4F6A-85DD-A3F1F9829904}" type="pres">
      <dgm:prSet presAssocID="{67322FB1-C501-4F48-95E1-2FF1E4189DA7}" presName="ConnectorPoint" presStyleLbl="node1" presStyleIdx="0" presStyleCnt="13"/>
      <dgm:spPr>
        <a:solidFill>
          <a:schemeClr val="dk2">
            <a:hueOff val="0"/>
            <a:satOff val="0"/>
            <a:lumOff val="0"/>
            <a:alphaOff val="0"/>
          </a:schemeClr>
        </a:solidFill>
        <a:ln w="6350">
          <a:noFill/>
        </a:ln>
        <a:effectLst/>
      </dgm:spPr>
    </dgm:pt>
    <dgm:pt modelId="{931F1CD1-DA7E-4F00-A9D1-F19956F8C197}" type="pres">
      <dgm:prSet presAssocID="{67322FB1-C501-4F48-95E1-2FF1E4189DA7}" presName="EmptyPlaceHolder" presStyleCnt="0"/>
      <dgm:spPr/>
    </dgm:pt>
    <dgm:pt modelId="{3C2651DA-65B9-4A99-B921-C26FC346F2A2}" type="pres">
      <dgm:prSet presAssocID="{BEB30212-D413-4D43-8F10-158A7D6F25B7}" presName="spaceBetweenRectangles" presStyleCnt="0"/>
      <dgm:spPr/>
    </dgm:pt>
    <dgm:pt modelId="{E343023F-1010-49BC-B248-14FD753115C6}" type="pres">
      <dgm:prSet presAssocID="{F3B2F784-6511-40F1-B84B-17B755B0D338}" presName="composite" presStyleCnt="0"/>
      <dgm:spPr/>
    </dgm:pt>
    <dgm:pt modelId="{E6EF936B-7D59-4BEB-BD84-074F0DBE64EF}" type="pres">
      <dgm:prSet presAssocID="{F3B2F784-6511-40F1-B84B-17B755B0D338}" presName="L1TextContainer" presStyleLbl="alignNode1" presStyleIdx="1" presStyleCnt="13">
        <dgm:presLayoutVars>
          <dgm:chMax val="1"/>
          <dgm:chPref val="1"/>
          <dgm:bulletEnabled val="1"/>
        </dgm:presLayoutVars>
      </dgm:prSet>
      <dgm:spPr/>
    </dgm:pt>
    <dgm:pt modelId="{E253D860-8FC6-4E2D-BC44-32A3FA0C4BA8}" type="pres">
      <dgm:prSet presAssocID="{F3B2F784-6511-40F1-B84B-17B755B0D338}" presName="L2TextContainerWrapper" presStyleCnt="0">
        <dgm:presLayoutVars>
          <dgm:bulletEnabled val="1"/>
        </dgm:presLayoutVars>
      </dgm:prSet>
      <dgm:spPr/>
    </dgm:pt>
    <dgm:pt modelId="{A9A461D4-D8AA-4735-BE19-ED74F64A199F}" type="pres">
      <dgm:prSet presAssocID="{F3B2F784-6511-40F1-B84B-17B755B0D338}" presName="L2TextContainer" presStyleLbl="bgAccFollowNode1" presStyleIdx="1" presStyleCnt="13"/>
      <dgm:spPr/>
    </dgm:pt>
    <dgm:pt modelId="{133CC060-A93B-4D4B-92A4-8162E73761C4}" type="pres">
      <dgm:prSet presAssocID="{F3B2F784-6511-40F1-B84B-17B755B0D338}" presName="FlexibleEmptyPlaceHolder" presStyleCnt="0"/>
      <dgm:spPr/>
    </dgm:pt>
    <dgm:pt modelId="{217A8352-2923-472B-AF39-A35C5882974D}" type="pres">
      <dgm:prSet presAssocID="{F3B2F784-6511-40F1-B84B-17B755B0D338}" presName="ConnectLine" presStyleLbl="sibTrans1D1" presStyleIdx="1" presStyleCnt="13"/>
      <dgm:spPr/>
    </dgm:pt>
    <dgm:pt modelId="{259EE0ED-CDCC-4214-9553-4D301FAEBF7F}" type="pres">
      <dgm:prSet presAssocID="{F3B2F784-6511-40F1-B84B-17B755B0D338}" presName="ConnectorPoint" presStyleLbl="node1" presStyleIdx="1" presStyleCnt="13"/>
      <dgm:spPr>
        <a:solidFill>
          <a:schemeClr val="dk2">
            <a:hueOff val="0"/>
            <a:satOff val="0"/>
            <a:lumOff val="0"/>
            <a:alphaOff val="0"/>
          </a:schemeClr>
        </a:solidFill>
        <a:ln w="6350">
          <a:noFill/>
        </a:ln>
        <a:effectLst/>
      </dgm:spPr>
    </dgm:pt>
    <dgm:pt modelId="{DB54B312-D160-423B-A428-F0EE2B9DD972}" type="pres">
      <dgm:prSet presAssocID="{F3B2F784-6511-40F1-B84B-17B755B0D338}" presName="EmptyPlaceHolder" presStyleCnt="0"/>
      <dgm:spPr/>
    </dgm:pt>
    <dgm:pt modelId="{0B5411B6-D094-49B6-9C23-54E3693EEC2C}" type="pres">
      <dgm:prSet presAssocID="{92427DC4-D7C2-411E-B7EF-2977EB50B8A0}" presName="spaceBetweenRectangles" presStyleCnt="0"/>
      <dgm:spPr/>
    </dgm:pt>
    <dgm:pt modelId="{9D5A9988-2D5D-47AA-86C8-4419E815E8F9}" type="pres">
      <dgm:prSet presAssocID="{B7A04ACE-1BD2-404B-9CDE-D9DAFCE16C58}" presName="composite" presStyleCnt="0"/>
      <dgm:spPr/>
    </dgm:pt>
    <dgm:pt modelId="{7913E7CB-A049-401C-8D61-120E334E94F8}" type="pres">
      <dgm:prSet presAssocID="{B7A04ACE-1BD2-404B-9CDE-D9DAFCE16C58}" presName="L1TextContainer" presStyleLbl="alignNode1" presStyleIdx="2" presStyleCnt="13">
        <dgm:presLayoutVars>
          <dgm:chMax val="1"/>
          <dgm:chPref val="1"/>
          <dgm:bulletEnabled val="1"/>
        </dgm:presLayoutVars>
      </dgm:prSet>
      <dgm:spPr/>
    </dgm:pt>
    <dgm:pt modelId="{9860424A-2286-44B9-B304-58638D639430}" type="pres">
      <dgm:prSet presAssocID="{B7A04ACE-1BD2-404B-9CDE-D9DAFCE16C58}" presName="L2TextContainerWrapper" presStyleCnt="0">
        <dgm:presLayoutVars>
          <dgm:bulletEnabled val="1"/>
        </dgm:presLayoutVars>
      </dgm:prSet>
      <dgm:spPr/>
    </dgm:pt>
    <dgm:pt modelId="{C4D77AC7-10B3-4658-AA61-2BEA4255FB0C}" type="pres">
      <dgm:prSet presAssocID="{B7A04ACE-1BD2-404B-9CDE-D9DAFCE16C58}" presName="L2TextContainer" presStyleLbl="bgAccFollowNode1" presStyleIdx="2" presStyleCnt="13"/>
      <dgm:spPr/>
    </dgm:pt>
    <dgm:pt modelId="{68D07F15-8607-4D72-941B-731C43CD4CDE}" type="pres">
      <dgm:prSet presAssocID="{B7A04ACE-1BD2-404B-9CDE-D9DAFCE16C58}" presName="FlexibleEmptyPlaceHolder" presStyleCnt="0"/>
      <dgm:spPr/>
    </dgm:pt>
    <dgm:pt modelId="{6D29BB4F-AFC8-4B94-9AB5-75A0F6AA6FDA}" type="pres">
      <dgm:prSet presAssocID="{B7A04ACE-1BD2-404B-9CDE-D9DAFCE16C58}" presName="ConnectLine" presStyleLbl="sibTrans1D1" presStyleIdx="2" presStyleCnt="13"/>
      <dgm:spPr/>
    </dgm:pt>
    <dgm:pt modelId="{FFA733F4-B671-47B6-A6B2-A4266C937FA3}" type="pres">
      <dgm:prSet presAssocID="{B7A04ACE-1BD2-404B-9CDE-D9DAFCE16C58}" presName="ConnectorPoint" presStyleLbl="node1" presStyleIdx="2" presStyleCnt="13"/>
      <dgm:spPr>
        <a:solidFill>
          <a:schemeClr val="dk2">
            <a:hueOff val="0"/>
            <a:satOff val="0"/>
            <a:lumOff val="0"/>
            <a:alphaOff val="0"/>
          </a:schemeClr>
        </a:solidFill>
        <a:ln w="6350">
          <a:noFill/>
        </a:ln>
        <a:effectLst/>
      </dgm:spPr>
    </dgm:pt>
    <dgm:pt modelId="{F59250A8-264A-4FC3-8254-DE278455A112}" type="pres">
      <dgm:prSet presAssocID="{B7A04ACE-1BD2-404B-9CDE-D9DAFCE16C58}" presName="EmptyPlaceHolder" presStyleCnt="0"/>
      <dgm:spPr/>
    </dgm:pt>
    <dgm:pt modelId="{54C6E7B6-4DA3-4920-804D-567D759D6F99}" type="pres">
      <dgm:prSet presAssocID="{AC4F9590-D0D9-467F-822C-FE0167293E25}" presName="spaceBetweenRectangles" presStyleCnt="0"/>
      <dgm:spPr/>
    </dgm:pt>
    <dgm:pt modelId="{3624CAF9-B231-4C61-9DBC-41198DDCF411}" type="pres">
      <dgm:prSet presAssocID="{1637B8C9-D381-4CA6-9974-520A4F4A00B4}" presName="composite" presStyleCnt="0"/>
      <dgm:spPr/>
    </dgm:pt>
    <dgm:pt modelId="{43FBA926-B5DB-47C1-8A33-3C73D93034C3}" type="pres">
      <dgm:prSet presAssocID="{1637B8C9-D381-4CA6-9974-520A4F4A00B4}" presName="L1TextContainer" presStyleLbl="alignNode1" presStyleIdx="3" presStyleCnt="13">
        <dgm:presLayoutVars>
          <dgm:chMax val="1"/>
          <dgm:chPref val="1"/>
          <dgm:bulletEnabled val="1"/>
        </dgm:presLayoutVars>
      </dgm:prSet>
      <dgm:spPr/>
    </dgm:pt>
    <dgm:pt modelId="{2E6631E8-BDD6-4F4E-8390-F53D4E5575BD}" type="pres">
      <dgm:prSet presAssocID="{1637B8C9-D381-4CA6-9974-520A4F4A00B4}" presName="L2TextContainerWrapper" presStyleCnt="0">
        <dgm:presLayoutVars>
          <dgm:bulletEnabled val="1"/>
        </dgm:presLayoutVars>
      </dgm:prSet>
      <dgm:spPr/>
    </dgm:pt>
    <dgm:pt modelId="{C4E7C6B1-28CA-4933-BACA-6E76530575F9}" type="pres">
      <dgm:prSet presAssocID="{1637B8C9-D381-4CA6-9974-520A4F4A00B4}" presName="L2TextContainer" presStyleLbl="bgAccFollowNode1" presStyleIdx="3" presStyleCnt="13"/>
      <dgm:spPr/>
    </dgm:pt>
    <dgm:pt modelId="{134F1256-48F9-48CE-9C1F-A1BEE2878892}" type="pres">
      <dgm:prSet presAssocID="{1637B8C9-D381-4CA6-9974-520A4F4A00B4}" presName="FlexibleEmptyPlaceHolder" presStyleCnt="0"/>
      <dgm:spPr/>
    </dgm:pt>
    <dgm:pt modelId="{057149E9-5A3E-435B-BF81-DC0F1204E4D7}" type="pres">
      <dgm:prSet presAssocID="{1637B8C9-D381-4CA6-9974-520A4F4A00B4}" presName="ConnectLine" presStyleLbl="sibTrans1D1" presStyleIdx="3" presStyleCnt="13"/>
      <dgm:spPr/>
    </dgm:pt>
    <dgm:pt modelId="{4CB623C1-7487-48EE-922D-84ADF4E27E11}" type="pres">
      <dgm:prSet presAssocID="{1637B8C9-D381-4CA6-9974-520A4F4A00B4}" presName="ConnectorPoint" presStyleLbl="node1" presStyleIdx="3" presStyleCnt="13"/>
      <dgm:spPr>
        <a:solidFill>
          <a:schemeClr val="dk2">
            <a:hueOff val="0"/>
            <a:satOff val="0"/>
            <a:lumOff val="0"/>
            <a:alphaOff val="0"/>
          </a:schemeClr>
        </a:solidFill>
        <a:ln w="6350">
          <a:noFill/>
        </a:ln>
        <a:effectLst/>
      </dgm:spPr>
    </dgm:pt>
    <dgm:pt modelId="{D25966E6-2B46-4CB9-97EF-E5AE2DD598D4}" type="pres">
      <dgm:prSet presAssocID="{1637B8C9-D381-4CA6-9974-520A4F4A00B4}" presName="EmptyPlaceHolder" presStyleCnt="0"/>
      <dgm:spPr/>
    </dgm:pt>
    <dgm:pt modelId="{E8A86537-80B7-466B-8635-7FBFA8888212}" type="pres">
      <dgm:prSet presAssocID="{7DAB6FC3-89C1-4F92-B33F-2F1615A0FD81}" presName="spaceBetweenRectangles" presStyleCnt="0"/>
      <dgm:spPr/>
    </dgm:pt>
    <dgm:pt modelId="{6678AA1F-7264-478F-890C-0985A2292982}" type="pres">
      <dgm:prSet presAssocID="{59C1237E-7971-44A6-B901-32B7F9A866F2}" presName="composite" presStyleCnt="0"/>
      <dgm:spPr/>
    </dgm:pt>
    <dgm:pt modelId="{75DB6532-FBA8-4F7A-B28D-EF4F2DEEC151}" type="pres">
      <dgm:prSet presAssocID="{59C1237E-7971-44A6-B901-32B7F9A866F2}" presName="L1TextContainer" presStyleLbl="alignNode1" presStyleIdx="4" presStyleCnt="13">
        <dgm:presLayoutVars>
          <dgm:chMax val="1"/>
          <dgm:chPref val="1"/>
          <dgm:bulletEnabled val="1"/>
        </dgm:presLayoutVars>
      </dgm:prSet>
      <dgm:spPr/>
    </dgm:pt>
    <dgm:pt modelId="{DBCA530F-DE24-4A01-9AF2-5B869BB475C2}" type="pres">
      <dgm:prSet presAssocID="{59C1237E-7971-44A6-B901-32B7F9A866F2}" presName="L2TextContainerWrapper" presStyleCnt="0">
        <dgm:presLayoutVars>
          <dgm:bulletEnabled val="1"/>
        </dgm:presLayoutVars>
      </dgm:prSet>
      <dgm:spPr/>
    </dgm:pt>
    <dgm:pt modelId="{0F72A8A7-6EB3-4455-97DB-71F187F6E88B}" type="pres">
      <dgm:prSet presAssocID="{59C1237E-7971-44A6-B901-32B7F9A866F2}" presName="L2TextContainer" presStyleLbl="bgAccFollowNode1" presStyleIdx="4" presStyleCnt="13"/>
      <dgm:spPr/>
    </dgm:pt>
    <dgm:pt modelId="{3D7D92A2-B559-445A-AB58-5139F9B97F75}" type="pres">
      <dgm:prSet presAssocID="{59C1237E-7971-44A6-B901-32B7F9A866F2}" presName="FlexibleEmptyPlaceHolder" presStyleCnt="0"/>
      <dgm:spPr/>
    </dgm:pt>
    <dgm:pt modelId="{1580F366-9178-4209-9F00-57BF58D7355C}" type="pres">
      <dgm:prSet presAssocID="{59C1237E-7971-44A6-B901-32B7F9A866F2}" presName="ConnectLine" presStyleLbl="sibTrans1D1" presStyleIdx="4" presStyleCnt="13"/>
      <dgm:spPr/>
    </dgm:pt>
    <dgm:pt modelId="{9CC56FD7-B42E-4500-8467-0C392CB2E2F9}" type="pres">
      <dgm:prSet presAssocID="{59C1237E-7971-44A6-B901-32B7F9A866F2}" presName="ConnectorPoint" presStyleLbl="node1" presStyleIdx="4" presStyleCnt="13"/>
      <dgm:spPr>
        <a:solidFill>
          <a:schemeClr val="dk2">
            <a:hueOff val="0"/>
            <a:satOff val="0"/>
            <a:lumOff val="0"/>
            <a:alphaOff val="0"/>
          </a:schemeClr>
        </a:solidFill>
        <a:ln w="6350">
          <a:noFill/>
        </a:ln>
        <a:effectLst/>
      </dgm:spPr>
    </dgm:pt>
    <dgm:pt modelId="{C9ABC7B5-1D6D-4E67-A32C-74DBFEFFD4FE}" type="pres">
      <dgm:prSet presAssocID="{59C1237E-7971-44A6-B901-32B7F9A866F2}" presName="EmptyPlaceHolder" presStyleCnt="0"/>
      <dgm:spPr/>
    </dgm:pt>
    <dgm:pt modelId="{0C530823-2F7D-4AB4-BFC0-D295AF6FAB13}" type="pres">
      <dgm:prSet presAssocID="{C9587AE5-BAAD-4776-9258-3A57C79F059F}" presName="spaceBetweenRectangles" presStyleCnt="0"/>
      <dgm:spPr/>
    </dgm:pt>
    <dgm:pt modelId="{72880AB1-B1EA-4977-9E44-70D300FE1A7D}" type="pres">
      <dgm:prSet presAssocID="{993077FD-375D-4233-BBD1-EE18D2A0AE7F}" presName="composite" presStyleCnt="0"/>
      <dgm:spPr/>
    </dgm:pt>
    <dgm:pt modelId="{7DAD7C9D-2D77-4707-B064-D38EF3A04EB3}" type="pres">
      <dgm:prSet presAssocID="{993077FD-375D-4233-BBD1-EE18D2A0AE7F}" presName="L1TextContainer" presStyleLbl="alignNode1" presStyleIdx="5" presStyleCnt="13">
        <dgm:presLayoutVars>
          <dgm:chMax val="1"/>
          <dgm:chPref val="1"/>
          <dgm:bulletEnabled val="1"/>
        </dgm:presLayoutVars>
      </dgm:prSet>
      <dgm:spPr/>
    </dgm:pt>
    <dgm:pt modelId="{DE370574-DB31-4E8F-AA64-BBF3AECD97F3}" type="pres">
      <dgm:prSet presAssocID="{993077FD-375D-4233-BBD1-EE18D2A0AE7F}" presName="L2TextContainerWrapper" presStyleCnt="0">
        <dgm:presLayoutVars>
          <dgm:bulletEnabled val="1"/>
        </dgm:presLayoutVars>
      </dgm:prSet>
      <dgm:spPr/>
    </dgm:pt>
    <dgm:pt modelId="{09B63B7F-7D93-4EB5-808C-E9B737F745F4}" type="pres">
      <dgm:prSet presAssocID="{993077FD-375D-4233-BBD1-EE18D2A0AE7F}" presName="L2TextContainer" presStyleLbl="bgAccFollowNode1" presStyleIdx="5" presStyleCnt="13"/>
      <dgm:spPr/>
    </dgm:pt>
    <dgm:pt modelId="{A8E4E6B2-950E-4889-AA86-8F82EDAD63D8}" type="pres">
      <dgm:prSet presAssocID="{993077FD-375D-4233-BBD1-EE18D2A0AE7F}" presName="FlexibleEmptyPlaceHolder" presStyleCnt="0"/>
      <dgm:spPr/>
    </dgm:pt>
    <dgm:pt modelId="{B2E7A0A6-3111-41CF-BD26-D6238D8ED2CA}" type="pres">
      <dgm:prSet presAssocID="{993077FD-375D-4233-BBD1-EE18D2A0AE7F}" presName="ConnectLine" presStyleLbl="sibTrans1D1" presStyleIdx="5" presStyleCnt="13"/>
      <dgm:spPr/>
    </dgm:pt>
    <dgm:pt modelId="{FDEDDF32-C070-49FC-98A0-C3EB675B4A25}" type="pres">
      <dgm:prSet presAssocID="{993077FD-375D-4233-BBD1-EE18D2A0AE7F}" presName="ConnectorPoint" presStyleLbl="node1" presStyleIdx="5" presStyleCnt="13"/>
      <dgm:spPr>
        <a:solidFill>
          <a:schemeClr val="dk2">
            <a:hueOff val="0"/>
            <a:satOff val="0"/>
            <a:lumOff val="0"/>
            <a:alphaOff val="0"/>
          </a:schemeClr>
        </a:solidFill>
        <a:ln w="6350">
          <a:noFill/>
        </a:ln>
        <a:effectLst/>
      </dgm:spPr>
    </dgm:pt>
    <dgm:pt modelId="{8AB93396-BFE2-4DBD-B858-F3BC9E29551A}" type="pres">
      <dgm:prSet presAssocID="{993077FD-375D-4233-BBD1-EE18D2A0AE7F}" presName="EmptyPlaceHolder" presStyleCnt="0"/>
      <dgm:spPr/>
    </dgm:pt>
    <dgm:pt modelId="{32A69912-FEFA-4059-9DEA-205C9596EB29}" type="pres">
      <dgm:prSet presAssocID="{33CB6559-41E5-465B-9CCB-79487D1716E1}" presName="spaceBetweenRectangles" presStyleCnt="0"/>
      <dgm:spPr/>
    </dgm:pt>
    <dgm:pt modelId="{67FD6178-01FF-488C-98F1-72C0080C9A67}" type="pres">
      <dgm:prSet presAssocID="{CCAD62CB-3033-4144-A2E1-0F7988D7E3D8}" presName="composite" presStyleCnt="0"/>
      <dgm:spPr/>
    </dgm:pt>
    <dgm:pt modelId="{4161F7D4-84B9-49A3-847A-EC7B6973989B}" type="pres">
      <dgm:prSet presAssocID="{CCAD62CB-3033-4144-A2E1-0F7988D7E3D8}" presName="L1TextContainer" presStyleLbl="alignNode1" presStyleIdx="6" presStyleCnt="13">
        <dgm:presLayoutVars>
          <dgm:chMax val="1"/>
          <dgm:chPref val="1"/>
          <dgm:bulletEnabled val="1"/>
        </dgm:presLayoutVars>
      </dgm:prSet>
      <dgm:spPr/>
    </dgm:pt>
    <dgm:pt modelId="{29B812E0-3BDA-45C2-AF8D-9A7E5E7CC9FE}" type="pres">
      <dgm:prSet presAssocID="{CCAD62CB-3033-4144-A2E1-0F7988D7E3D8}" presName="L2TextContainerWrapper" presStyleCnt="0">
        <dgm:presLayoutVars>
          <dgm:bulletEnabled val="1"/>
        </dgm:presLayoutVars>
      </dgm:prSet>
      <dgm:spPr/>
    </dgm:pt>
    <dgm:pt modelId="{D59C6FB5-F912-4274-BD6B-9C64604B52AC}" type="pres">
      <dgm:prSet presAssocID="{CCAD62CB-3033-4144-A2E1-0F7988D7E3D8}" presName="L2TextContainer" presStyleLbl="bgAccFollowNode1" presStyleIdx="6" presStyleCnt="13"/>
      <dgm:spPr/>
    </dgm:pt>
    <dgm:pt modelId="{436EA2D0-8AA4-44C3-9F85-0AE397046991}" type="pres">
      <dgm:prSet presAssocID="{CCAD62CB-3033-4144-A2E1-0F7988D7E3D8}" presName="FlexibleEmptyPlaceHolder" presStyleCnt="0"/>
      <dgm:spPr/>
    </dgm:pt>
    <dgm:pt modelId="{41A0C65D-D9E1-4550-B5B9-EA476D84B85F}" type="pres">
      <dgm:prSet presAssocID="{CCAD62CB-3033-4144-A2E1-0F7988D7E3D8}" presName="ConnectLine" presStyleLbl="sibTrans1D1" presStyleIdx="6" presStyleCnt="13"/>
      <dgm:spPr/>
    </dgm:pt>
    <dgm:pt modelId="{F21E14DF-748A-4B0C-A702-7D00CA8FD4D9}" type="pres">
      <dgm:prSet presAssocID="{CCAD62CB-3033-4144-A2E1-0F7988D7E3D8}" presName="ConnectorPoint" presStyleLbl="node1" presStyleIdx="6" presStyleCnt="13"/>
      <dgm:spPr>
        <a:solidFill>
          <a:schemeClr val="dk2">
            <a:hueOff val="0"/>
            <a:satOff val="0"/>
            <a:lumOff val="0"/>
            <a:alphaOff val="0"/>
          </a:schemeClr>
        </a:solidFill>
        <a:ln w="6350">
          <a:noFill/>
        </a:ln>
        <a:effectLst/>
      </dgm:spPr>
    </dgm:pt>
    <dgm:pt modelId="{3E326113-6693-4996-A79E-75F6ABD36E38}" type="pres">
      <dgm:prSet presAssocID="{CCAD62CB-3033-4144-A2E1-0F7988D7E3D8}" presName="EmptyPlaceHolder" presStyleCnt="0"/>
      <dgm:spPr/>
    </dgm:pt>
    <dgm:pt modelId="{6AB89A1B-5A2F-487A-83FA-29B400ED6906}" type="pres">
      <dgm:prSet presAssocID="{909BD234-1565-4FC8-A989-87EC8603615C}" presName="spaceBetweenRectangles" presStyleCnt="0"/>
      <dgm:spPr/>
    </dgm:pt>
    <dgm:pt modelId="{B0390635-D193-49BF-9CD7-7D109DD634F4}" type="pres">
      <dgm:prSet presAssocID="{48649F51-A096-493F-8AC7-CA652FA832F5}" presName="composite" presStyleCnt="0"/>
      <dgm:spPr/>
    </dgm:pt>
    <dgm:pt modelId="{EF0578BA-CD34-4F92-9965-6159C12AAE51}" type="pres">
      <dgm:prSet presAssocID="{48649F51-A096-493F-8AC7-CA652FA832F5}" presName="L1TextContainer" presStyleLbl="alignNode1" presStyleIdx="7" presStyleCnt="13">
        <dgm:presLayoutVars>
          <dgm:chMax val="1"/>
          <dgm:chPref val="1"/>
          <dgm:bulletEnabled val="1"/>
        </dgm:presLayoutVars>
      </dgm:prSet>
      <dgm:spPr/>
    </dgm:pt>
    <dgm:pt modelId="{FEF1AC20-160C-434A-9A32-48BDA787C972}" type="pres">
      <dgm:prSet presAssocID="{48649F51-A096-493F-8AC7-CA652FA832F5}" presName="L2TextContainerWrapper" presStyleCnt="0">
        <dgm:presLayoutVars>
          <dgm:bulletEnabled val="1"/>
        </dgm:presLayoutVars>
      </dgm:prSet>
      <dgm:spPr/>
    </dgm:pt>
    <dgm:pt modelId="{2CC6307E-5CE5-43AD-85CE-EAD724E14664}" type="pres">
      <dgm:prSet presAssocID="{48649F51-A096-493F-8AC7-CA652FA832F5}" presName="L2TextContainer" presStyleLbl="bgAccFollowNode1" presStyleIdx="7" presStyleCnt="13"/>
      <dgm:spPr/>
    </dgm:pt>
    <dgm:pt modelId="{CEB61A96-802F-4F85-900D-8158E8B77F36}" type="pres">
      <dgm:prSet presAssocID="{48649F51-A096-493F-8AC7-CA652FA832F5}" presName="FlexibleEmptyPlaceHolder" presStyleCnt="0"/>
      <dgm:spPr/>
    </dgm:pt>
    <dgm:pt modelId="{4C63A5D1-6482-42AB-B321-EC3577C31655}" type="pres">
      <dgm:prSet presAssocID="{48649F51-A096-493F-8AC7-CA652FA832F5}" presName="ConnectLine" presStyleLbl="sibTrans1D1" presStyleIdx="7" presStyleCnt="13"/>
      <dgm:spPr/>
    </dgm:pt>
    <dgm:pt modelId="{88605247-8A57-4464-AEC7-80CFEEF420C5}" type="pres">
      <dgm:prSet presAssocID="{48649F51-A096-493F-8AC7-CA652FA832F5}" presName="ConnectorPoint" presStyleLbl="node1" presStyleIdx="7" presStyleCnt="13"/>
      <dgm:spPr>
        <a:solidFill>
          <a:schemeClr val="dk2">
            <a:hueOff val="0"/>
            <a:satOff val="0"/>
            <a:lumOff val="0"/>
            <a:alphaOff val="0"/>
          </a:schemeClr>
        </a:solidFill>
        <a:ln w="6350">
          <a:noFill/>
        </a:ln>
        <a:effectLst/>
      </dgm:spPr>
    </dgm:pt>
    <dgm:pt modelId="{5DB70C0A-EF1F-4FB2-9B30-52C50304258E}" type="pres">
      <dgm:prSet presAssocID="{48649F51-A096-493F-8AC7-CA652FA832F5}" presName="EmptyPlaceHolder" presStyleCnt="0"/>
      <dgm:spPr/>
    </dgm:pt>
    <dgm:pt modelId="{8EADBA3B-E033-4473-A485-66258F231DAC}" type="pres">
      <dgm:prSet presAssocID="{DC34FFA4-F074-4474-9E1A-B29FA325A8FF}" presName="spaceBetweenRectangles" presStyleCnt="0"/>
      <dgm:spPr/>
    </dgm:pt>
    <dgm:pt modelId="{F4D53077-0AD7-4B3A-838D-3AAE0A028354}" type="pres">
      <dgm:prSet presAssocID="{7E898A8F-227C-4AA7-88D3-B58640111127}" presName="composite" presStyleCnt="0"/>
      <dgm:spPr/>
    </dgm:pt>
    <dgm:pt modelId="{97C5F7FF-2883-49AB-B1CA-3B58966A3B8B}" type="pres">
      <dgm:prSet presAssocID="{7E898A8F-227C-4AA7-88D3-B58640111127}" presName="L1TextContainer" presStyleLbl="alignNode1" presStyleIdx="8" presStyleCnt="13">
        <dgm:presLayoutVars>
          <dgm:chMax val="1"/>
          <dgm:chPref val="1"/>
          <dgm:bulletEnabled val="1"/>
        </dgm:presLayoutVars>
      </dgm:prSet>
      <dgm:spPr/>
    </dgm:pt>
    <dgm:pt modelId="{EB2A4F54-A737-45E7-85C8-3B4AC59E4164}" type="pres">
      <dgm:prSet presAssocID="{7E898A8F-227C-4AA7-88D3-B58640111127}" presName="L2TextContainerWrapper" presStyleCnt="0">
        <dgm:presLayoutVars>
          <dgm:bulletEnabled val="1"/>
        </dgm:presLayoutVars>
      </dgm:prSet>
      <dgm:spPr/>
    </dgm:pt>
    <dgm:pt modelId="{B28372FB-C843-4E36-9B6E-8CAAC652D593}" type="pres">
      <dgm:prSet presAssocID="{7E898A8F-227C-4AA7-88D3-B58640111127}" presName="L2TextContainer" presStyleLbl="bgAccFollowNode1" presStyleIdx="8" presStyleCnt="13"/>
      <dgm:spPr/>
    </dgm:pt>
    <dgm:pt modelId="{FD6C7E4A-E256-4108-992B-9FA0F333AA6B}" type="pres">
      <dgm:prSet presAssocID="{7E898A8F-227C-4AA7-88D3-B58640111127}" presName="FlexibleEmptyPlaceHolder" presStyleCnt="0"/>
      <dgm:spPr/>
    </dgm:pt>
    <dgm:pt modelId="{4DBEB69C-08C3-489C-8938-9D63F130EE0C}" type="pres">
      <dgm:prSet presAssocID="{7E898A8F-227C-4AA7-88D3-B58640111127}" presName="ConnectLine" presStyleLbl="sibTrans1D1" presStyleIdx="8" presStyleCnt="13"/>
      <dgm:spPr/>
    </dgm:pt>
    <dgm:pt modelId="{3020E7C4-190F-4911-937F-12D5AF3D1448}" type="pres">
      <dgm:prSet presAssocID="{7E898A8F-227C-4AA7-88D3-B58640111127}" presName="ConnectorPoint" presStyleLbl="node1" presStyleIdx="8" presStyleCnt="13"/>
      <dgm:spPr>
        <a:solidFill>
          <a:schemeClr val="dk2">
            <a:hueOff val="0"/>
            <a:satOff val="0"/>
            <a:lumOff val="0"/>
            <a:alphaOff val="0"/>
          </a:schemeClr>
        </a:solidFill>
        <a:ln w="6350">
          <a:noFill/>
        </a:ln>
        <a:effectLst/>
      </dgm:spPr>
    </dgm:pt>
    <dgm:pt modelId="{F4577C4A-C571-4E3A-B06D-A678D0BA1593}" type="pres">
      <dgm:prSet presAssocID="{7E898A8F-227C-4AA7-88D3-B58640111127}" presName="EmptyPlaceHolder" presStyleCnt="0"/>
      <dgm:spPr/>
    </dgm:pt>
    <dgm:pt modelId="{D7E04C9C-2291-4ED8-9869-EF09F9221C32}" type="pres">
      <dgm:prSet presAssocID="{26A609C5-C5B9-4524-9B71-22AA5074F048}" presName="spaceBetweenRectangles" presStyleCnt="0"/>
      <dgm:spPr/>
    </dgm:pt>
    <dgm:pt modelId="{C4A66D8A-0A7B-4ACC-B455-A28ED0058B18}" type="pres">
      <dgm:prSet presAssocID="{B418D389-7596-4212-A964-943997344A2D}" presName="composite" presStyleCnt="0"/>
      <dgm:spPr/>
    </dgm:pt>
    <dgm:pt modelId="{A5FC818D-E93D-41BD-84C4-3E5C7DC707FA}" type="pres">
      <dgm:prSet presAssocID="{B418D389-7596-4212-A964-943997344A2D}" presName="L1TextContainer" presStyleLbl="alignNode1" presStyleIdx="9" presStyleCnt="13">
        <dgm:presLayoutVars>
          <dgm:chMax val="1"/>
          <dgm:chPref val="1"/>
          <dgm:bulletEnabled val="1"/>
        </dgm:presLayoutVars>
      </dgm:prSet>
      <dgm:spPr/>
    </dgm:pt>
    <dgm:pt modelId="{A1DEF454-F4EA-4887-8653-F96BEE15EB9E}" type="pres">
      <dgm:prSet presAssocID="{B418D389-7596-4212-A964-943997344A2D}" presName="L2TextContainerWrapper" presStyleCnt="0">
        <dgm:presLayoutVars>
          <dgm:bulletEnabled val="1"/>
        </dgm:presLayoutVars>
      </dgm:prSet>
      <dgm:spPr/>
    </dgm:pt>
    <dgm:pt modelId="{7DE0BB6D-ED40-4643-B8BE-916AE9B007C8}" type="pres">
      <dgm:prSet presAssocID="{B418D389-7596-4212-A964-943997344A2D}" presName="L2TextContainer" presStyleLbl="bgAccFollowNode1" presStyleIdx="9" presStyleCnt="13"/>
      <dgm:spPr/>
    </dgm:pt>
    <dgm:pt modelId="{1BA48402-AABE-4219-B9B1-B07191EA8ACF}" type="pres">
      <dgm:prSet presAssocID="{B418D389-7596-4212-A964-943997344A2D}" presName="FlexibleEmptyPlaceHolder" presStyleCnt="0"/>
      <dgm:spPr/>
    </dgm:pt>
    <dgm:pt modelId="{0D5873EB-1B80-4B82-82B8-2E39A79E79CE}" type="pres">
      <dgm:prSet presAssocID="{B418D389-7596-4212-A964-943997344A2D}" presName="ConnectLine" presStyleLbl="sibTrans1D1" presStyleIdx="9" presStyleCnt="13"/>
      <dgm:spPr/>
    </dgm:pt>
    <dgm:pt modelId="{31774D11-3342-4D9F-B0B0-511AC202E732}" type="pres">
      <dgm:prSet presAssocID="{B418D389-7596-4212-A964-943997344A2D}" presName="ConnectorPoint" presStyleLbl="node1" presStyleIdx="9" presStyleCnt="13"/>
      <dgm:spPr>
        <a:solidFill>
          <a:schemeClr val="dk2">
            <a:hueOff val="0"/>
            <a:satOff val="0"/>
            <a:lumOff val="0"/>
            <a:alphaOff val="0"/>
          </a:schemeClr>
        </a:solidFill>
        <a:ln w="6350">
          <a:noFill/>
        </a:ln>
        <a:effectLst/>
      </dgm:spPr>
    </dgm:pt>
    <dgm:pt modelId="{AF2C37FC-6BE3-4939-87E3-58FEBF1E2A5F}" type="pres">
      <dgm:prSet presAssocID="{B418D389-7596-4212-A964-943997344A2D}" presName="EmptyPlaceHolder" presStyleCnt="0"/>
      <dgm:spPr/>
    </dgm:pt>
    <dgm:pt modelId="{B75E8997-C2AE-4232-9DE1-39E02D5FE9E6}" type="pres">
      <dgm:prSet presAssocID="{B1381EEC-D36D-4700-857B-369FE147634B}" presName="spaceBetweenRectangles" presStyleCnt="0"/>
      <dgm:spPr/>
    </dgm:pt>
    <dgm:pt modelId="{C126FE4B-C090-4D9A-B820-0530BAB696E8}" type="pres">
      <dgm:prSet presAssocID="{46F0300C-AC17-4F5E-8913-FA328018FC55}" presName="composite" presStyleCnt="0"/>
      <dgm:spPr/>
    </dgm:pt>
    <dgm:pt modelId="{FA2D9F86-A740-4CA2-9E7B-712FCEFDE0BF}" type="pres">
      <dgm:prSet presAssocID="{46F0300C-AC17-4F5E-8913-FA328018FC55}" presName="L1TextContainer" presStyleLbl="alignNode1" presStyleIdx="10" presStyleCnt="13">
        <dgm:presLayoutVars>
          <dgm:chMax val="1"/>
          <dgm:chPref val="1"/>
          <dgm:bulletEnabled val="1"/>
        </dgm:presLayoutVars>
      </dgm:prSet>
      <dgm:spPr/>
    </dgm:pt>
    <dgm:pt modelId="{FB4A40A3-B56F-4651-891C-2CCC6523D05A}" type="pres">
      <dgm:prSet presAssocID="{46F0300C-AC17-4F5E-8913-FA328018FC55}" presName="L2TextContainerWrapper" presStyleCnt="0">
        <dgm:presLayoutVars>
          <dgm:bulletEnabled val="1"/>
        </dgm:presLayoutVars>
      </dgm:prSet>
      <dgm:spPr/>
    </dgm:pt>
    <dgm:pt modelId="{FA871B6D-83AF-417A-8808-3717A4E1ABF0}" type="pres">
      <dgm:prSet presAssocID="{46F0300C-AC17-4F5E-8913-FA328018FC55}" presName="L2TextContainer" presStyleLbl="bgAccFollowNode1" presStyleIdx="10" presStyleCnt="13"/>
      <dgm:spPr/>
    </dgm:pt>
    <dgm:pt modelId="{CC8ABA85-88BF-400C-A5F0-65B35C562938}" type="pres">
      <dgm:prSet presAssocID="{46F0300C-AC17-4F5E-8913-FA328018FC55}" presName="FlexibleEmptyPlaceHolder" presStyleCnt="0"/>
      <dgm:spPr/>
    </dgm:pt>
    <dgm:pt modelId="{A599CB2B-A472-4A38-B731-2D654DA1E7B5}" type="pres">
      <dgm:prSet presAssocID="{46F0300C-AC17-4F5E-8913-FA328018FC55}" presName="ConnectLine" presStyleLbl="sibTrans1D1" presStyleIdx="10" presStyleCnt="13"/>
      <dgm:spPr/>
    </dgm:pt>
    <dgm:pt modelId="{F5AEA861-6C39-4373-B58B-690180223D76}" type="pres">
      <dgm:prSet presAssocID="{46F0300C-AC17-4F5E-8913-FA328018FC55}" presName="ConnectorPoint" presStyleLbl="node1" presStyleIdx="10" presStyleCnt="13"/>
      <dgm:spPr>
        <a:solidFill>
          <a:schemeClr val="dk2">
            <a:hueOff val="0"/>
            <a:satOff val="0"/>
            <a:lumOff val="0"/>
            <a:alphaOff val="0"/>
          </a:schemeClr>
        </a:solidFill>
        <a:ln w="6350">
          <a:noFill/>
        </a:ln>
        <a:effectLst/>
      </dgm:spPr>
    </dgm:pt>
    <dgm:pt modelId="{D2E2FD32-28F7-4A3B-A830-DB55994B07D8}" type="pres">
      <dgm:prSet presAssocID="{46F0300C-AC17-4F5E-8913-FA328018FC55}" presName="EmptyPlaceHolder" presStyleCnt="0"/>
      <dgm:spPr/>
    </dgm:pt>
    <dgm:pt modelId="{BF8538DC-7387-44D1-9CC1-277EC94CBD54}" type="pres">
      <dgm:prSet presAssocID="{F68F20D1-3439-4EE3-9274-969A46990464}" presName="spaceBetweenRectangles" presStyleCnt="0"/>
      <dgm:spPr/>
    </dgm:pt>
    <dgm:pt modelId="{D7A31778-5D60-4CF9-9D77-7AD2100F16CD}" type="pres">
      <dgm:prSet presAssocID="{D9E36C05-46D6-4AC6-BCE5-DF0CB98B2F6D}" presName="composite" presStyleCnt="0"/>
      <dgm:spPr/>
    </dgm:pt>
    <dgm:pt modelId="{40D385F2-C81D-4CEB-B5EF-ADCA59348A5F}" type="pres">
      <dgm:prSet presAssocID="{D9E36C05-46D6-4AC6-BCE5-DF0CB98B2F6D}" presName="L1TextContainer" presStyleLbl="alignNode1" presStyleIdx="11" presStyleCnt="13">
        <dgm:presLayoutVars>
          <dgm:chMax val="1"/>
          <dgm:chPref val="1"/>
          <dgm:bulletEnabled val="1"/>
        </dgm:presLayoutVars>
      </dgm:prSet>
      <dgm:spPr/>
    </dgm:pt>
    <dgm:pt modelId="{A6FDF7BC-085A-4705-AC92-7422750DF6E5}" type="pres">
      <dgm:prSet presAssocID="{D9E36C05-46D6-4AC6-BCE5-DF0CB98B2F6D}" presName="L2TextContainerWrapper" presStyleCnt="0">
        <dgm:presLayoutVars>
          <dgm:bulletEnabled val="1"/>
        </dgm:presLayoutVars>
      </dgm:prSet>
      <dgm:spPr/>
    </dgm:pt>
    <dgm:pt modelId="{A998BD7F-752B-4AE1-8B0D-B9F4CA04599D}" type="pres">
      <dgm:prSet presAssocID="{D9E36C05-46D6-4AC6-BCE5-DF0CB98B2F6D}" presName="L2TextContainer" presStyleLbl="bgAccFollowNode1" presStyleIdx="11" presStyleCnt="13"/>
      <dgm:spPr/>
    </dgm:pt>
    <dgm:pt modelId="{E42A2C82-4D23-4A28-A9AC-55D2EDE3A69F}" type="pres">
      <dgm:prSet presAssocID="{D9E36C05-46D6-4AC6-BCE5-DF0CB98B2F6D}" presName="FlexibleEmptyPlaceHolder" presStyleCnt="0"/>
      <dgm:spPr/>
    </dgm:pt>
    <dgm:pt modelId="{57BBAFDF-ABF5-40D3-BFE0-7F66FF9201A7}" type="pres">
      <dgm:prSet presAssocID="{D9E36C05-46D6-4AC6-BCE5-DF0CB98B2F6D}" presName="ConnectLine" presStyleLbl="sibTrans1D1" presStyleIdx="11" presStyleCnt="13"/>
      <dgm:spPr/>
    </dgm:pt>
    <dgm:pt modelId="{8D0D3F85-2E12-444C-9F0F-481D3DD9E25F}" type="pres">
      <dgm:prSet presAssocID="{D9E36C05-46D6-4AC6-BCE5-DF0CB98B2F6D}" presName="ConnectorPoint" presStyleLbl="node1" presStyleIdx="11" presStyleCnt="13"/>
      <dgm:spPr>
        <a:solidFill>
          <a:schemeClr val="dk2">
            <a:hueOff val="0"/>
            <a:satOff val="0"/>
            <a:lumOff val="0"/>
            <a:alphaOff val="0"/>
          </a:schemeClr>
        </a:solidFill>
        <a:ln w="6350">
          <a:noFill/>
        </a:ln>
        <a:effectLst/>
      </dgm:spPr>
    </dgm:pt>
    <dgm:pt modelId="{D66077FE-5133-4EDA-94E3-2BE5A35EC090}" type="pres">
      <dgm:prSet presAssocID="{D9E36C05-46D6-4AC6-BCE5-DF0CB98B2F6D}" presName="EmptyPlaceHolder" presStyleCnt="0"/>
      <dgm:spPr/>
    </dgm:pt>
    <dgm:pt modelId="{D3F4B9F5-F462-404E-B354-3C66BDE96852}" type="pres">
      <dgm:prSet presAssocID="{DBB14302-AE37-48C6-B963-19BA3AF0556D}" presName="spaceBetweenRectangles" presStyleCnt="0"/>
      <dgm:spPr/>
    </dgm:pt>
    <dgm:pt modelId="{87006967-D0B6-449B-B733-FB7F2E45B423}" type="pres">
      <dgm:prSet presAssocID="{5B9A49D0-E3CD-4DCB-BE46-DBE01090F423}" presName="composite" presStyleCnt="0"/>
      <dgm:spPr/>
    </dgm:pt>
    <dgm:pt modelId="{0099A13C-4617-4973-9B5B-EF84DAAE57B5}" type="pres">
      <dgm:prSet presAssocID="{5B9A49D0-E3CD-4DCB-BE46-DBE01090F423}" presName="L1TextContainer" presStyleLbl="alignNode1" presStyleIdx="12" presStyleCnt="13">
        <dgm:presLayoutVars>
          <dgm:chMax val="1"/>
          <dgm:chPref val="1"/>
          <dgm:bulletEnabled val="1"/>
        </dgm:presLayoutVars>
      </dgm:prSet>
      <dgm:spPr/>
    </dgm:pt>
    <dgm:pt modelId="{58B4C540-BE8F-4A4D-A580-1ED0593D3FBB}" type="pres">
      <dgm:prSet presAssocID="{5B9A49D0-E3CD-4DCB-BE46-DBE01090F423}" presName="L2TextContainerWrapper" presStyleCnt="0">
        <dgm:presLayoutVars>
          <dgm:bulletEnabled val="1"/>
        </dgm:presLayoutVars>
      </dgm:prSet>
      <dgm:spPr/>
    </dgm:pt>
    <dgm:pt modelId="{6A0F0B18-EF24-4379-858F-69631BE9CD8A}" type="pres">
      <dgm:prSet presAssocID="{5B9A49D0-E3CD-4DCB-BE46-DBE01090F423}" presName="L2TextContainer" presStyleLbl="bgAccFollowNode1" presStyleIdx="12" presStyleCnt="13"/>
      <dgm:spPr/>
    </dgm:pt>
    <dgm:pt modelId="{6B61DE50-62F6-48C1-B41F-5D079E3DE8FE}" type="pres">
      <dgm:prSet presAssocID="{5B9A49D0-E3CD-4DCB-BE46-DBE01090F423}" presName="FlexibleEmptyPlaceHolder" presStyleCnt="0"/>
      <dgm:spPr/>
    </dgm:pt>
    <dgm:pt modelId="{BAB1E6D9-6582-4DD6-B5B8-8E42246C8E40}" type="pres">
      <dgm:prSet presAssocID="{5B9A49D0-E3CD-4DCB-BE46-DBE01090F423}" presName="ConnectLine" presStyleLbl="sibTrans1D1" presStyleIdx="12" presStyleCnt="13"/>
      <dgm:spPr/>
    </dgm:pt>
    <dgm:pt modelId="{BAD61BEE-37A8-409D-8902-80B3D1A73B38}" type="pres">
      <dgm:prSet presAssocID="{5B9A49D0-E3CD-4DCB-BE46-DBE01090F423}" presName="ConnectorPoint" presStyleLbl="node1" presStyleIdx="12" presStyleCnt="13"/>
      <dgm:spPr>
        <a:solidFill>
          <a:schemeClr val="dk2">
            <a:hueOff val="0"/>
            <a:satOff val="0"/>
            <a:lumOff val="0"/>
            <a:alphaOff val="0"/>
          </a:schemeClr>
        </a:solidFill>
        <a:ln w="6350">
          <a:noFill/>
        </a:ln>
        <a:effectLst/>
      </dgm:spPr>
    </dgm:pt>
    <dgm:pt modelId="{163DF153-DD7F-48E7-B0AA-C081F99DD0AF}" type="pres">
      <dgm:prSet presAssocID="{5B9A49D0-E3CD-4DCB-BE46-DBE01090F423}" presName="EmptyPlaceHolder" presStyleCnt="0"/>
      <dgm:spPr/>
    </dgm:pt>
  </dgm:ptLst>
  <dgm:cxnLst>
    <dgm:cxn modelId="{0458A906-9B65-4239-9690-E735EAC4F8A8}" type="presOf" srcId="{59C1237E-7971-44A6-B901-32B7F9A866F2}" destId="{75DB6532-FBA8-4F7A-B28D-EF4F2DEEC151}" srcOrd="0" destOrd="0" presId="urn:microsoft.com/office/officeart/2017/3/layout/HorizontalLabelsTimeline"/>
    <dgm:cxn modelId="{20911909-4E0A-4D76-A928-B5BFEC1FD54E}" srcId="{A90CE1AC-6DFE-4147-AC1B-220E4F2B3578}" destId="{59C1237E-7971-44A6-B901-32B7F9A866F2}" srcOrd="4" destOrd="0" parTransId="{E1273E6E-C7BD-427A-BFAE-95EFF0F16AC2}" sibTransId="{C9587AE5-BAAD-4776-9258-3A57C79F059F}"/>
    <dgm:cxn modelId="{7CDF260C-5DFE-4ECE-BFF2-C24C2ECB48FF}" type="presOf" srcId="{D2596020-99F0-4446-8C2F-E949CBAE4F58}" destId="{2CC6307E-5CE5-43AD-85CE-EAD724E14664}" srcOrd="0" destOrd="0" presId="urn:microsoft.com/office/officeart/2017/3/layout/HorizontalLabelsTimeline"/>
    <dgm:cxn modelId="{075CCA12-33F6-431D-8687-FEEB5C60AB6E}" type="presOf" srcId="{A90CE1AC-6DFE-4147-AC1B-220E4F2B3578}" destId="{B57A394B-5E2D-4C8D-BA4A-0E2585710824}" srcOrd="0" destOrd="0" presId="urn:microsoft.com/office/officeart/2017/3/layout/HorizontalLabelsTimeline"/>
    <dgm:cxn modelId="{9912E615-631B-4F68-A0CD-F4D7E4AC7D59}" srcId="{A90CE1AC-6DFE-4147-AC1B-220E4F2B3578}" destId="{1637B8C9-D381-4CA6-9974-520A4F4A00B4}" srcOrd="3" destOrd="0" parTransId="{7AF435F0-FE5F-415E-AAB2-67E1CBB5020D}" sibTransId="{7DAB6FC3-89C1-4F92-B33F-2F1615A0FD81}"/>
    <dgm:cxn modelId="{59237517-E16D-45CD-A57E-0804E23A4B7A}" type="presOf" srcId="{5777534A-5582-4E74-B168-C6FDC765D52E}" destId="{7DE0BB6D-ED40-4643-B8BE-916AE9B007C8}" srcOrd="0" destOrd="0" presId="urn:microsoft.com/office/officeart/2017/3/layout/HorizontalLabelsTimeline"/>
    <dgm:cxn modelId="{EFA8121A-F518-4B6E-95FF-252347A17804}" srcId="{A90CE1AC-6DFE-4147-AC1B-220E4F2B3578}" destId="{7E898A8F-227C-4AA7-88D3-B58640111127}" srcOrd="8" destOrd="0" parTransId="{5272BABA-7147-412F-848A-BA3269B4CC84}" sibTransId="{26A609C5-C5B9-4524-9B71-22AA5074F048}"/>
    <dgm:cxn modelId="{581F631A-A8A7-4895-8841-128E1B3A2FA1}" srcId="{A90CE1AC-6DFE-4147-AC1B-220E4F2B3578}" destId="{D9E36C05-46D6-4AC6-BCE5-DF0CB98B2F6D}" srcOrd="11" destOrd="0" parTransId="{8163DA16-4F96-4703-89B0-ED9D6FD07098}" sibTransId="{DBB14302-AE37-48C6-B963-19BA3AF0556D}"/>
    <dgm:cxn modelId="{C3143C28-8CFE-45AD-A25E-B3EA2AE3201C}" srcId="{A90CE1AC-6DFE-4147-AC1B-220E4F2B3578}" destId="{B418D389-7596-4212-A964-943997344A2D}" srcOrd="9" destOrd="0" parTransId="{BBDEF95E-4D3A-42A7-9140-5D49CA39C991}" sibTransId="{B1381EEC-D36D-4700-857B-369FE147634B}"/>
    <dgm:cxn modelId="{19386D28-C9AE-4C9E-801D-FEDBF4F1ABB3}" srcId="{F3B2F784-6511-40F1-B84B-17B755B0D338}" destId="{97AE60E4-75AD-47F0-B0F5-8584BF77E40C}" srcOrd="0" destOrd="0" parTransId="{F77C5253-262B-4826-80CC-B9B27E598E17}" sibTransId="{BC9501CA-9FB1-427E-8DB5-FD7FAA4965FF}"/>
    <dgm:cxn modelId="{66D66E29-478E-4DA4-B42C-01C2E92EB0B4}" srcId="{A90CE1AC-6DFE-4147-AC1B-220E4F2B3578}" destId="{48649F51-A096-493F-8AC7-CA652FA832F5}" srcOrd="7" destOrd="0" parTransId="{D76D0C39-1F03-4464-907F-F262C47755D9}" sibTransId="{DC34FFA4-F074-4474-9E1A-B29FA325A8FF}"/>
    <dgm:cxn modelId="{162DE52A-0C10-4460-9AD0-7F1398DA218A}" srcId="{A90CE1AC-6DFE-4147-AC1B-220E4F2B3578}" destId="{F3B2F784-6511-40F1-B84B-17B755B0D338}" srcOrd="1" destOrd="0" parTransId="{4497A37C-3149-4237-B5E6-CC0B716D75E4}" sibTransId="{92427DC4-D7C2-411E-B7EF-2977EB50B8A0}"/>
    <dgm:cxn modelId="{6365742D-5540-47C1-B066-38440694D391}" type="presOf" srcId="{B7A04ACE-1BD2-404B-9CDE-D9DAFCE16C58}" destId="{7913E7CB-A049-401C-8D61-120E334E94F8}" srcOrd="0" destOrd="0" presId="urn:microsoft.com/office/officeart/2017/3/layout/HorizontalLabelsTimeline"/>
    <dgm:cxn modelId="{E2C3E22F-A804-4A40-A45E-875A8254C3C6}" srcId="{7E898A8F-227C-4AA7-88D3-B58640111127}" destId="{4F131C5C-8B24-4BD4-B60F-B509574C7E86}" srcOrd="0" destOrd="0" parTransId="{4AD90069-8B42-4D45-8388-09C3795EFC9C}" sibTransId="{606110BA-FEC2-431C-A5B5-899F2D03EFE5}"/>
    <dgm:cxn modelId="{29BD7730-6FB0-4DA4-B048-6FE0383F2BD4}" srcId="{1637B8C9-D381-4CA6-9974-520A4F4A00B4}" destId="{483E3A7D-E0F8-4991-A39B-40A89C083EAB}" srcOrd="0" destOrd="0" parTransId="{1C5F6015-5565-4EE5-B8A3-65D3F2491779}" sibTransId="{3B0581CD-596F-4121-B104-7ABC3508D6F1}"/>
    <dgm:cxn modelId="{21577D30-7893-4E0F-BF05-6AD60372A9C0}" type="presOf" srcId="{0136A1E0-E926-4F37-B0E3-BAC622217DD2}" destId="{6A0F0B18-EF24-4379-858F-69631BE9CD8A}" srcOrd="0" destOrd="0" presId="urn:microsoft.com/office/officeart/2017/3/layout/HorizontalLabelsTimeline"/>
    <dgm:cxn modelId="{6C3EF938-371B-4BCE-8CC6-FE5BA7856BC1}" srcId="{A90CE1AC-6DFE-4147-AC1B-220E4F2B3578}" destId="{B7A04ACE-1BD2-404B-9CDE-D9DAFCE16C58}" srcOrd="2" destOrd="0" parTransId="{5ADAEA50-6E65-49AB-A3CC-92BFD44C18A4}" sibTransId="{AC4F9590-D0D9-467F-822C-FE0167293E25}"/>
    <dgm:cxn modelId="{03C1FB3D-10B3-4183-98B2-D2163FF263E5}" srcId="{A90CE1AC-6DFE-4147-AC1B-220E4F2B3578}" destId="{46F0300C-AC17-4F5E-8913-FA328018FC55}" srcOrd="10" destOrd="0" parTransId="{17529E4C-9B9F-4C5E-8BC3-5CDABC2B1735}" sibTransId="{F68F20D1-3439-4EE3-9274-969A46990464}"/>
    <dgm:cxn modelId="{4E4FB75C-5BE2-447F-8535-F3DECD6AA46C}" srcId="{B418D389-7596-4212-A964-943997344A2D}" destId="{5777534A-5582-4E74-B168-C6FDC765D52E}" srcOrd="0" destOrd="0" parTransId="{CBE99580-ED41-4E69-A546-E6966B88D130}" sibTransId="{7039CEA9-510D-4A40-9D9C-B30B46B108D3}"/>
    <dgm:cxn modelId="{5A925F44-0850-4070-9FBF-952EF3DFB8B0}" type="presOf" srcId="{1637B8C9-D381-4CA6-9974-520A4F4A00B4}" destId="{43FBA926-B5DB-47C1-8A33-3C73D93034C3}" srcOrd="0" destOrd="0" presId="urn:microsoft.com/office/officeart/2017/3/layout/HorizontalLabelsTimeline"/>
    <dgm:cxn modelId="{09BAE24E-818E-4EC4-BA4C-192F069DD418}" srcId="{A90CE1AC-6DFE-4147-AC1B-220E4F2B3578}" destId="{993077FD-375D-4233-BBD1-EE18D2A0AE7F}" srcOrd="5" destOrd="0" parTransId="{CE63CD6A-C98E-49CA-B212-EC1EA93D4B61}" sibTransId="{33CB6559-41E5-465B-9CCB-79487D1716E1}"/>
    <dgm:cxn modelId="{D7344C50-D99B-4456-8682-0FE8B3C49173}" type="presOf" srcId="{67322FB1-C501-4F48-95E1-2FF1E4189DA7}" destId="{7F3E720F-0DA7-42B1-9A4C-3C1382A55DE6}" srcOrd="0" destOrd="0" presId="urn:microsoft.com/office/officeart/2017/3/layout/HorizontalLabelsTimeline"/>
    <dgm:cxn modelId="{3EA8A170-5F24-428E-A9BD-60D3A6247CD2}" srcId="{D9E36C05-46D6-4AC6-BCE5-DF0CB98B2F6D}" destId="{D3F38851-0F48-4870-8F33-4F0C132D300D}" srcOrd="1" destOrd="0" parTransId="{C9F64E1C-7087-4FB7-92F9-2C9F97CB5EB3}" sibTransId="{D8FA1037-F9DF-42F6-A1F5-23D9DE5DF278}"/>
    <dgm:cxn modelId="{53644E52-B02E-42D7-B1F6-0194BF4755A8}" type="presOf" srcId="{B418D389-7596-4212-A964-943997344A2D}" destId="{A5FC818D-E93D-41BD-84C4-3E5C7DC707FA}" srcOrd="0" destOrd="0" presId="urn:microsoft.com/office/officeart/2017/3/layout/HorizontalLabelsTimeline"/>
    <dgm:cxn modelId="{106E0A76-945F-4943-8F3D-BF140DAFFB25}" type="presOf" srcId="{483E3A7D-E0F8-4991-A39B-40A89C083EAB}" destId="{C4E7C6B1-28CA-4933-BACA-6E76530575F9}" srcOrd="0" destOrd="0" presId="urn:microsoft.com/office/officeart/2017/3/layout/HorizontalLabelsTimeline"/>
    <dgm:cxn modelId="{9FA75C58-3A7C-4575-99B4-9915F4E5968A}" type="presOf" srcId="{D3F38851-0F48-4870-8F33-4F0C132D300D}" destId="{A998BD7F-752B-4AE1-8B0D-B9F4CA04599D}" srcOrd="0" destOrd="1" presId="urn:microsoft.com/office/officeart/2017/3/layout/HorizontalLabelsTimeline"/>
    <dgm:cxn modelId="{7BFA7082-8E1B-4E52-942A-0301277B22C8}" type="presOf" srcId="{F3B2F784-6511-40F1-B84B-17B755B0D338}" destId="{E6EF936B-7D59-4BEB-BD84-074F0DBE64EF}" srcOrd="0" destOrd="0" presId="urn:microsoft.com/office/officeart/2017/3/layout/HorizontalLabelsTimeline"/>
    <dgm:cxn modelId="{2E846B87-2304-4240-85A7-D9C02E04B37F}" type="presOf" srcId="{86D239DA-6F82-492D-BC75-69623C5C41A5}" destId="{C4D77AC7-10B3-4658-AA61-2BEA4255FB0C}" srcOrd="0" destOrd="0" presId="urn:microsoft.com/office/officeart/2017/3/layout/HorizontalLabelsTimeline"/>
    <dgm:cxn modelId="{DB96408B-AD93-4614-8978-C8549428E007}" type="presOf" srcId="{3AC730D2-30F0-44BF-B09E-01B09BE7434F}" destId="{0F72A8A7-6EB3-4455-97DB-71F187F6E88B}" srcOrd="0" destOrd="0" presId="urn:microsoft.com/office/officeart/2017/3/layout/HorizontalLabelsTimeline"/>
    <dgm:cxn modelId="{1996C58D-D95A-4CDA-B5FB-81BD86333432}" srcId="{B7A04ACE-1BD2-404B-9CDE-D9DAFCE16C58}" destId="{86D239DA-6F82-492D-BC75-69623C5C41A5}" srcOrd="0" destOrd="0" parTransId="{F51D67B6-28F1-4944-B5D2-D098C3AD6E8B}" sibTransId="{A9958E02-F21E-4C06-AFFC-3B9DBFE8D293}"/>
    <dgm:cxn modelId="{2AD0068E-704D-4A25-9213-08D368E2A93E}" srcId="{48649F51-A096-493F-8AC7-CA652FA832F5}" destId="{D2596020-99F0-4446-8C2F-E949CBAE4F58}" srcOrd="0" destOrd="0" parTransId="{41E6A24E-C23D-4B53-AB76-077857C9234A}" sibTransId="{CD6CA97A-2277-4C19-BC53-D181AC18BFCD}"/>
    <dgm:cxn modelId="{C1003390-5366-479D-BAB0-F9437A110A9E}" type="presOf" srcId="{72F99995-FB38-41D4-A4DD-8B895556138A}" destId="{A998BD7F-752B-4AE1-8B0D-B9F4CA04599D}" srcOrd="0" destOrd="0" presId="urn:microsoft.com/office/officeart/2017/3/layout/HorizontalLabelsTimeline"/>
    <dgm:cxn modelId="{AE8A7691-CF69-4227-A15D-20DA6FAB0FB9}" type="presOf" srcId="{D9E36C05-46D6-4AC6-BCE5-DF0CB98B2F6D}" destId="{40D385F2-C81D-4CEB-B5EF-ADCA59348A5F}" srcOrd="0" destOrd="0" presId="urn:microsoft.com/office/officeart/2017/3/layout/HorizontalLabelsTimeline"/>
    <dgm:cxn modelId="{9FCDA494-8EA7-41D0-B2CD-9ADD0070203C}" type="presOf" srcId="{46F0300C-AC17-4F5E-8913-FA328018FC55}" destId="{FA2D9F86-A740-4CA2-9E7B-712FCEFDE0BF}" srcOrd="0" destOrd="0" presId="urn:microsoft.com/office/officeart/2017/3/layout/HorizontalLabelsTimeline"/>
    <dgm:cxn modelId="{8F8E8C97-374A-4706-9502-1F745ADC29B5}" type="presOf" srcId="{34BBAFB6-941F-4156-9D33-8F6106274421}" destId="{D59C6FB5-F912-4274-BD6B-9C64604B52AC}" srcOrd="0" destOrd="0" presId="urn:microsoft.com/office/officeart/2017/3/layout/HorizontalLabelsTimeline"/>
    <dgm:cxn modelId="{3A3DA098-4572-4882-A686-A5160D28A8BE}" type="presOf" srcId="{5B9A49D0-E3CD-4DCB-BE46-DBE01090F423}" destId="{0099A13C-4617-4973-9B5B-EF84DAAE57B5}" srcOrd="0" destOrd="0" presId="urn:microsoft.com/office/officeart/2017/3/layout/HorizontalLabelsTimeline"/>
    <dgm:cxn modelId="{E17F469F-1A92-48A3-B540-D7221CB2868E}" srcId="{A90CE1AC-6DFE-4147-AC1B-220E4F2B3578}" destId="{67322FB1-C501-4F48-95E1-2FF1E4189DA7}" srcOrd="0" destOrd="0" parTransId="{0F791E1D-C5C6-4AF6-8771-BB6B35492DC1}" sibTransId="{BEB30212-D413-4D43-8F10-158A7D6F25B7}"/>
    <dgm:cxn modelId="{1F942CA5-6160-4FD5-BBAC-A8ECE177B0AA}" type="presOf" srcId="{48649F51-A096-493F-8AC7-CA652FA832F5}" destId="{EF0578BA-CD34-4F92-9965-6159C12AAE51}" srcOrd="0" destOrd="0" presId="urn:microsoft.com/office/officeart/2017/3/layout/HorizontalLabelsTimeline"/>
    <dgm:cxn modelId="{67D905AE-5050-4450-B033-751E031898CB}" srcId="{67322FB1-C501-4F48-95E1-2FF1E4189DA7}" destId="{874EC116-BBDD-411E-82F2-F3CE187DD13E}" srcOrd="0" destOrd="0" parTransId="{7FCA1044-B07B-4F4F-8AD4-C054D8DCFCEC}" sibTransId="{AC4EE29A-7915-44CF-88FF-BC2E5B403991}"/>
    <dgm:cxn modelId="{567A86AE-ED74-44E9-9D68-40F889671493}" type="presOf" srcId="{4F131C5C-8B24-4BD4-B60F-B509574C7E86}" destId="{B28372FB-C843-4E36-9B6E-8CAAC652D593}" srcOrd="0" destOrd="0" presId="urn:microsoft.com/office/officeart/2017/3/layout/HorizontalLabelsTimeline"/>
    <dgm:cxn modelId="{02D8F0B6-5C5D-4E02-90AE-1889A0253C68}" type="presOf" srcId="{97AE60E4-75AD-47F0-B0F5-8584BF77E40C}" destId="{A9A461D4-D8AA-4735-BE19-ED74F64A199F}" srcOrd="0" destOrd="0" presId="urn:microsoft.com/office/officeart/2017/3/layout/HorizontalLabelsTimeline"/>
    <dgm:cxn modelId="{9A92BABA-3E56-404C-8143-B3653D1432DD}" srcId="{5B9A49D0-E3CD-4DCB-BE46-DBE01090F423}" destId="{0136A1E0-E926-4F37-B0E3-BAC622217DD2}" srcOrd="0" destOrd="0" parTransId="{1EBD958B-6B7C-47C9-A5D4-BF4986A83DEE}" sibTransId="{B383676B-5F18-4AA8-AC4E-09FE7D174BE2}"/>
    <dgm:cxn modelId="{76FB78BD-5B54-4F0C-AC68-6D5807B9FB49}" srcId="{D9E36C05-46D6-4AC6-BCE5-DF0CB98B2F6D}" destId="{72F99995-FB38-41D4-A4DD-8B895556138A}" srcOrd="0" destOrd="0" parTransId="{37111AF0-426D-4CB3-AC10-01A16C36B48F}" sibTransId="{301BD848-0037-4D66-8FF9-8D2684D08A1C}"/>
    <dgm:cxn modelId="{7ECD77C3-56CA-45BE-A001-746E6A03DC95}" type="presOf" srcId="{E71BEB27-8F74-44F9-ACB7-938C75D5F677}" destId="{09B63B7F-7D93-4EB5-808C-E9B737F745F4}" srcOrd="0" destOrd="0" presId="urn:microsoft.com/office/officeart/2017/3/layout/HorizontalLabelsTimeline"/>
    <dgm:cxn modelId="{4F5AAFC3-33AA-4D7E-800A-BEB44D69EA4A}" type="presOf" srcId="{7E898A8F-227C-4AA7-88D3-B58640111127}" destId="{97C5F7FF-2883-49AB-B1CA-3B58966A3B8B}" srcOrd="0" destOrd="0" presId="urn:microsoft.com/office/officeart/2017/3/layout/HorizontalLabelsTimeline"/>
    <dgm:cxn modelId="{97BEFACE-C1E1-406A-9EA8-6047CFE5FB8A}" type="presOf" srcId="{8B0564FA-4D2E-434E-9C4A-A49154F28D5C}" destId="{FA871B6D-83AF-417A-8808-3717A4E1ABF0}" srcOrd="0" destOrd="0" presId="urn:microsoft.com/office/officeart/2017/3/layout/HorizontalLabelsTimeline"/>
    <dgm:cxn modelId="{2D9D0DD5-9E07-4BCE-8D82-982592A2FD53}" srcId="{A90CE1AC-6DFE-4147-AC1B-220E4F2B3578}" destId="{5B9A49D0-E3CD-4DCB-BE46-DBE01090F423}" srcOrd="12" destOrd="0" parTransId="{3CDCDCEA-1D62-499F-9ABE-EB10DCE0BC93}" sibTransId="{03547A06-8B53-43B1-BC86-9B5707816B13}"/>
    <dgm:cxn modelId="{27EF20D8-C6B1-4447-A7D7-3925BAB3F7BA}" type="presOf" srcId="{993077FD-375D-4233-BBD1-EE18D2A0AE7F}" destId="{7DAD7C9D-2D77-4707-B064-D38EF3A04EB3}" srcOrd="0" destOrd="0" presId="urn:microsoft.com/office/officeart/2017/3/layout/HorizontalLabelsTimeline"/>
    <dgm:cxn modelId="{F0C70BDD-9647-40F5-8E5F-15E54DB7B035}" type="presOf" srcId="{874EC116-BBDD-411E-82F2-F3CE187DD13E}" destId="{64DF3B8B-813E-4AEF-A1DA-3C22D0D44D4B}" srcOrd="0" destOrd="0" presId="urn:microsoft.com/office/officeart/2017/3/layout/HorizontalLabelsTimeline"/>
    <dgm:cxn modelId="{3C1409E6-2BC7-4448-A45A-B0451EAFBCD2}" type="presOf" srcId="{CCAD62CB-3033-4144-A2E1-0F7988D7E3D8}" destId="{4161F7D4-84B9-49A3-847A-EC7B6973989B}" srcOrd="0" destOrd="0" presId="urn:microsoft.com/office/officeart/2017/3/layout/HorizontalLabelsTimeline"/>
    <dgm:cxn modelId="{F3A4EBE7-62BE-43F0-982E-756B4A4CAAC7}" srcId="{CCAD62CB-3033-4144-A2E1-0F7988D7E3D8}" destId="{34BBAFB6-941F-4156-9D33-8F6106274421}" srcOrd="0" destOrd="0" parTransId="{D523DF46-B44B-42EE-BA40-08A93A201380}" sibTransId="{F77031B4-5E5F-4454-B768-4AB0F6D57BC8}"/>
    <dgm:cxn modelId="{EBB4F1E8-8D70-4928-996D-D603BBA994EE}" srcId="{A90CE1AC-6DFE-4147-AC1B-220E4F2B3578}" destId="{CCAD62CB-3033-4144-A2E1-0F7988D7E3D8}" srcOrd="6" destOrd="0" parTransId="{4F15EB4F-0B7A-4671-ADDA-C70C1BC55851}" sibTransId="{909BD234-1565-4FC8-A989-87EC8603615C}"/>
    <dgm:cxn modelId="{123B5AEC-1DF5-4FBC-8046-B39261FEF2F2}" srcId="{59C1237E-7971-44A6-B901-32B7F9A866F2}" destId="{3AC730D2-30F0-44BF-B09E-01B09BE7434F}" srcOrd="0" destOrd="0" parTransId="{7840EBD3-3D49-4258-B0B0-C277DA56B41B}" sibTransId="{DC19D8F8-6115-4E53-8FF7-B951E2BC06D9}"/>
    <dgm:cxn modelId="{73B75EF0-4C91-4192-A950-18BA9B19160F}" srcId="{993077FD-375D-4233-BBD1-EE18D2A0AE7F}" destId="{E71BEB27-8F74-44F9-ACB7-938C75D5F677}" srcOrd="0" destOrd="0" parTransId="{7AF38D18-A704-472F-9427-4F326E3304B6}" sibTransId="{89F181F9-243E-4A12-B1BB-28B6264AFEF5}"/>
    <dgm:cxn modelId="{3B264EFD-AAA6-4531-93F6-997AFCD862CF}" srcId="{46F0300C-AC17-4F5E-8913-FA328018FC55}" destId="{8B0564FA-4D2E-434E-9C4A-A49154F28D5C}" srcOrd="0" destOrd="0" parTransId="{5138EC93-411A-4861-BA58-F4E499F6BD9B}" sibTransId="{E826EB91-F256-4286-8760-B2EBB2233310}"/>
    <dgm:cxn modelId="{4B34FF43-BC3D-46FB-BE23-6193F39D8BED}" type="presParOf" srcId="{B57A394B-5E2D-4C8D-BA4A-0E2585710824}" destId="{B1706101-7A16-4FB5-85D2-1B8E41A41AF0}" srcOrd="0" destOrd="0" presId="urn:microsoft.com/office/officeart/2017/3/layout/HorizontalLabelsTimeline"/>
    <dgm:cxn modelId="{B0F7A0E1-EABF-4EDC-83A0-D31FA9F4D648}" type="presParOf" srcId="{B57A394B-5E2D-4C8D-BA4A-0E2585710824}" destId="{AA4C4D58-9D46-45FE-8C91-4746D824397F}" srcOrd="1" destOrd="0" presId="urn:microsoft.com/office/officeart/2017/3/layout/HorizontalLabelsTimeline"/>
    <dgm:cxn modelId="{1DF7F21E-3655-46C6-BCED-C329AD90F289}" type="presParOf" srcId="{AA4C4D58-9D46-45FE-8C91-4746D824397F}" destId="{00467864-EE74-4E0F-90C8-DA350F0E9AB9}" srcOrd="0" destOrd="0" presId="urn:microsoft.com/office/officeart/2017/3/layout/HorizontalLabelsTimeline"/>
    <dgm:cxn modelId="{D022567D-2C36-430F-9242-6695FA8A08BB}" type="presParOf" srcId="{00467864-EE74-4E0F-90C8-DA350F0E9AB9}" destId="{7F3E720F-0DA7-42B1-9A4C-3C1382A55DE6}" srcOrd="0" destOrd="0" presId="urn:microsoft.com/office/officeart/2017/3/layout/HorizontalLabelsTimeline"/>
    <dgm:cxn modelId="{0CACAB9E-2F95-40FA-948A-17953DCAC5C8}" type="presParOf" srcId="{00467864-EE74-4E0F-90C8-DA350F0E9AB9}" destId="{7BBC0ADB-A4BF-4306-976C-E15C550DB3A8}" srcOrd="1" destOrd="0" presId="urn:microsoft.com/office/officeart/2017/3/layout/HorizontalLabelsTimeline"/>
    <dgm:cxn modelId="{B4DCBF8A-39BF-4C3A-8162-91782225AE4A}" type="presParOf" srcId="{7BBC0ADB-A4BF-4306-976C-E15C550DB3A8}" destId="{64DF3B8B-813E-4AEF-A1DA-3C22D0D44D4B}" srcOrd="0" destOrd="0" presId="urn:microsoft.com/office/officeart/2017/3/layout/HorizontalLabelsTimeline"/>
    <dgm:cxn modelId="{2049BD33-706C-405D-BAB8-52568ECFCB35}" type="presParOf" srcId="{7BBC0ADB-A4BF-4306-976C-E15C550DB3A8}" destId="{62B18406-9A94-4B22-BE2A-AC87465EA89D}" srcOrd="1" destOrd="0" presId="urn:microsoft.com/office/officeart/2017/3/layout/HorizontalLabelsTimeline"/>
    <dgm:cxn modelId="{6994528E-6E0C-4A77-8B48-9C0231930E9F}" type="presParOf" srcId="{00467864-EE74-4E0F-90C8-DA350F0E9AB9}" destId="{A1A9949C-8E6B-4823-8236-4044015B58C0}" srcOrd="2" destOrd="0" presId="urn:microsoft.com/office/officeart/2017/3/layout/HorizontalLabelsTimeline"/>
    <dgm:cxn modelId="{22A7E900-6A53-479B-947C-DF55BE6B2415}" type="presParOf" srcId="{00467864-EE74-4E0F-90C8-DA350F0E9AB9}" destId="{C9B3B84D-2FFA-4F6A-85DD-A3F1F9829904}" srcOrd="3" destOrd="0" presId="urn:microsoft.com/office/officeart/2017/3/layout/HorizontalLabelsTimeline"/>
    <dgm:cxn modelId="{F9AF1460-FBD9-4E33-B4A9-D6AC8EE5A20B}" type="presParOf" srcId="{00467864-EE74-4E0F-90C8-DA350F0E9AB9}" destId="{931F1CD1-DA7E-4F00-A9D1-F19956F8C197}" srcOrd="4" destOrd="0" presId="urn:microsoft.com/office/officeart/2017/3/layout/HorizontalLabelsTimeline"/>
    <dgm:cxn modelId="{0C06F4AC-6A1E-45C3-84BB-33A18DF3DADE}" type="presParOf" srcId="{AA4C4D58-9D46-45FE-8C91-4746D824397F}" destId="{3C2651DA-65B9-4A99-B921-C26FC346F2A2}" srcOrd="1" destOrd="0" presId="urn:microsoft.com/office/officeart/2017/3/layout/HorizontalLabelsTimeline"/>
    <dgm:cxn modelId="{32533E4C-FA2D-4309-813C-BD35312B221E}" type="presParOf" srcId="{AA4C4D58-9D46-45FE-8C91-4746D824397F}" destId="{E343023F-1010-49BC-B248-14FD753115C6}" srcOrd="2" destOrd="0" presId="urn:microsoft.com/office/officeart/2017/3/layout/HorizontalLabelsTimeline"/>
    <dgm:cxn modelId="{72566F01-763A-451C-A792-333E7ED374C5}" type="presParOf" srcId="{E343023F-1010-49BC-B248-14FD753115C6}" destId="{E6EF936B-7D59-4BEB-BD84-074F0DBE64EF}" srcOrd="0" destOrd="0" presId="urn:microsoft.com/office/officeart/2017/3/layout/HorizontalLabelsTimeline"/>
    <dgm:cxn modelId="{CA188DA5-8FEB-40D4-AAE3-988442358695}" type="presParOf" srcId="{E343023F-1010-49BC-B248-14FD753115C6}" destId="{E253D860-8FC6-4E2D-BC44-32A3FA0C4BA8}" srcOrd="1" destOrd="0" presId="urn:microsoft.com/office/officeart/2017/3/layout/HorizontalLabelsTimeline"/>
    <dgm:cxn modelId="{3153F0A5-A357-47F0-8E85-A10B4B51D111}" type="presParOf" srcId="{E253D860-8FC6-4E2D-BC44-32A3FA0C4BA8}" destId="{A9A461D4-D8AA-4735-BE19-ED74F64A199F}" srcOrd="0" destOrd="0" presId="urn:microsoft.com/office/officeart/2017/3/layout/HorizontalLabelsTimeline"/>
    <dgm:cxn modelId="{16D71978-303C-42E7-AEB2-F0A7F42B4979}" type="presParOf" srcId="{E253D860-8FC6-4E2D-BC44-32A3FA0C4BA8}" destId="{133CC060-A93B-4D4B-92A4-8162E73761C4}" srcOrd="1" destOrd="0" presId="urn:microsoft.com/office/officeart/2017/3/layout/HorizontalLabelsTimeline"/>
    <dgm:cxn modelId="{00C4D789-E0D0-4B0F-8875-EC0665E4EBA3}" type="presParOf" srcId="{E343023F-1010-49BC-B248-14FD753115C6}" destId="{217A8352-2923-472B-AF39-A35C5882974D}" srcOrd="2" destOrd="0" presId="urn:microsoft.com/office/officeart/2017/3/layout/HorizontalLabelsTimeline"/>
    <dgm:cxn modelId="{8E46E21D-1417-4B3C-B10A-496354EC6C62}" type="presParOf" srcId="{E343023F-1010-49BC-B248-14FD753115C6}" destId="{259EE0ED-CDCC-4214-9553-4D301FAEBF7F}" srcOrd="3" destOrd="0" presId="urn:microsoft.com/office/officeart/2017/3/layout/HorizontalLabelsTimeline"/>
    <dgm:cxn modelId="{C7231710-0431-47B0-848E-F45927515751}" type="presParOf" srcId="{E343023F-1010-49BC-B248-14FD753115C6}" destId="{DB54B312-D160-423B-A428-F0EE2B9DD972}" srcOrd="4" destOrd="0" presId="urn:microsoft.com/office/officeart/2017/3/layout/HorizontalLabelsTimeline"/>
    <dgm:cxn modelId="{963DAAD6-5813-469C-A4DD-D71E374FB0DD}" type="presParOf" srcId="{AA4C4D58-9D46-45FE-8C91-4746D824397F}" destId="{0B5411B6-D094-49B6-9C23-54E3693EEC2C}" srcOrd="3" destOrd="0" presId="urn:microsoft.com/office/officeart/2017/3/layout/HorizontalLabelsTimeline"/>
    <dgm:cxn modelId="{4A1C6505-D593-4A64-AEE2-86CB37022C62}" type="presParOf" srcId="{AA4C4D58-9D46-45FE-8C91-4746D824397F}" destId="{9D5A9988-2D5D-47AA-86C8-4419E815E8F9}" srcOrd="4" destOrd="0" presId="urn:microsoft.com/office/officeart/2017/3/layout/HorizontalLabelsTimeline"/>
    <dgm:cxn modelId="{D80FDE27-73C6-43F2-93A6-CA537A5A92EF}" type="presParOf" srcId="{9D5A9988-2D5D-47AA-86C8-4419E815E8F9}" destId="{7913E7CB-A049-401C-8D61-120E334E94F8}" srcOrd="0" destOrd="0" presId="urn:microsoft.com/office/officeart/2017/3/layout/HorizontalLabelsTimeline"/>
    <dgm:cxn modelId="{F3E2E7B0-2711-4BF2-9FE5-5872F92DB0DA}" type="presParOf" srcId="{9D5A9988-2D5D-47AA-86C8-4419E815E8F9}" destId="{9860424A-2286-44B9-B304-58638D639430}" srcOrd="1" destOrd="0" presId="urn:microsoft.com/office/officeart/2017/3/layout/HorizontalLabelsTimeline"/>
    <dgm:cxn modelId="{38F7540A-07B4-4145-AEF3-F2D0C4691774}" type="presParOf" srcId="{9860424A-2286-44B9-B304-58638D639430}" destId="{C4D77AC7-10B3-4658-AA61-2BEA4255FB0C}" srcOrd="0" destOrd="0" presId="urn:microsoft.com/office/officeart/2017/3/layout/HorizontalLabelsTimeline"/>
    <dgm:cxn modelId="{866281A7-BF4D-452D-B99C-ADFF1297B7E0}" type="presParOf" srcId="{9860424A-2286-44B9-B304-58638D639430}" destId="{68D07F15-8607-4D72-941B-731C43CD4CDE}" srcOrd="1" destOrd="0" presId="urn:microsoft.com/office/officeart/2017/3/layout/HorizontalLabelsTimeline"/>
    <dgm:cxn modelId="{DE241212-919E-4672-804F-4547D3032B6B}" type="presParOf" srcId="{9D5A9988-2D5D-47AA-86C8-4419E815E8F9}" destId="{6D29BB4F-AFC8-4B94-9AB5-75A0F6AA6FDA}" srcOrd="2" destOrd="0" presId="urn:microsoft.com/office/officeart/2017/3/layout/HorizontalLabelsTimeline"/>
    <dgm:cxn modelId="{68126B66-FF42-4994-8E8D-1EEACD0B6FD1}" type="presParOf" srcId="{9D5A9988-2D5D-47AA-86C8-4419E815E8F9}" destId="{FFA733F4-B671-47B6-A6B2-A4266C937FA3}" srcOrd="3" destOrd="0" presId="urn:microsoft.com/office/officeart/2017/3/layout/HorizontalLabelsTimeline"/>
    <dgm:cxn modelId="{8F83C2EC-8445-4E9F-AB03-09368CDFCE08}" type="presParOf" srcId="{9D5A9988-2D5D-47AA-86C8-4419E815E8F9}" destId="{F59250A8-264A-4FC3-8254-DE278455A112}" srcOrd="4" destOrd="0" presId="urn:microsoft.com/office/officeart/2017/3/layout/HorizontalLabelsTimeline"/>
    <dgm:cxn modelId="{60F1367D-AB20-4EA8-845F-67AC40333A14}" type="presParOf" srcId="{AA4C4D58-9D46-45FE-8C91-4746D824397F}" destId="{54C6E7B6-4DA3-4920-804D-567D759D6F99}" srcOrd="5" destOrd="0" presId="urn:microsoft.com/office/officeart/2017/3/layout/HorizontalLabelsTimeline"/>
    <dgm:cxn modelId="{61C8EC5A-6B31-4581-9A7A-CD4742FE882F}" type="presParOf" srcId="{AA4C4D58-9D46-45FE-8C91-4746D824397F}" destId="{3624CAF9-B231-4C61-9DBC-41198DDCF411}" srcOrd="6" destOrd="0" presId="urn:microsoft.com/office/officeart/2017/3/layout/HorizontalLabelsTimeline"/>
    <dgm:cxn modelId="{C9AA18E2-054F-4D31-9A51-4CA723E64EB8}" type="presParOf" srcId="{3624CAF9-B231-4C61-9DBC-41198DDCF411}" destId="{43FBA926-B5DB-47C1-8A33-3C73D93034C3}" srcOrd="0" destOrd="0" presId="urn:microsoft.com/office/officeart/2017/3/layout/HorizontalLabelsTimeline"/>
    <dgm:cxn modelId="{D423F37F-C71C-440B-9EF0-B20CC7128545}" type="presParOf" srcId="{3624CAF9-B231-4C61-9DBC-41198DDCF411}" destId="{2E6631E8-BDD6-4F4E-8390-F53D4E5575BD}" srcOrd="1" destOrd="0" presId="urn:microsoft.com/office/officeart/2017/3/layout/HorizontalLabelsTimeline"/>
    <dgm:cxn modelId="{313036E8-EAB8-4840-9AC0-7E7B10E2E31C}" type="presParOf" srcId="{2E6631E8-BDD6-4F4E-8390-F53D4E5575BD}" destId="{C4E7C6B1-28CA-4933-BACA-6E76530575F9}" srcOrd="0" destOrd="0" presId="urn:microsoft.com/office/officeart/2017/3/layout/HorizontalLabelsTimeline"/>
    <dgm:cxn modelId="{E572628F-3E3D-48C2-B469-253837B2A591}" type="presParOf" srcId="{2E6631E8-BDD6-4F4E-8390-F53D4E5575BD}" destId="{134F1256-48F9-48CE-9C1F-A1BEE2878892}" srcOrd="1" destOrd="0" presId="urn:microsoft.com/office/officeart/2017/3/layout/HorizontalLabelsTimeline"/>
    <dgm:cxn modelId="{7001B099-775F-4B1E-A620-D03D98A10646}" type="presParOf" srcId="{3624CAF9-B231-4C61-9DBC-41198DDCF411}" destId="{057149E9-5A3E-435B-BF81-DC0F1204E4D7}" srcOrd="2" destOrd="0" presId="urn:microsoft.com/office/officeart/2017/3/layout/HorizontalLabelsTimeline"/>
    <dgm:cxn modelId="{96F59BD3-F503-4AFB-9862-1029AAA3A43F}" type="presParOf" srcId="{3624CAF9-B231-4C61-9DBC-41198DDCF411}" destId="{4CB623C1-7487-48EE-922D-84ADF4E27E11}" srcOrd="3" destOrd="0" presId="urn:microsoft.com/office/officeart/2017/3/layout/HorizontalLabelsTimeline"/>
    <dgm:cxn modelId="{7DF42F5E-7589-41C1-A730-B36F4FE5C7DF}" type="presParOf" srcId="{3624CAF9-B231-4C61-9DBC-41198DDCF411}" destId="{D25966E6-2B46-4CB9-97EF-E5AE2DD598D4}" srcOrd="4" destOrd="0" presId="urn:microsoft.com/office/officeart/2017/3/layout/HorizontalLabelsTimeline"/>
    <dgm:cxn modelId="{9A07DF52-B614-4C16-A736-FE83B1F68F79}" type="presParOf" srcId="{AA4C4D58-9D46-45FE-8C91-4746D824397F}" destId="{E8A86537-80B7-466B-8635-7FBFA8888212}" srcOrd="7" destOrd="0" presId="urn:microsoft.com/office/officeart/2017/3/layout/HorizontalLabelsTimeline"/>
    <dgm:cxn modelId="{EFFC6C5F-A9DE-4006-9492-81064A441814}" type="presParOf" srcId="{AA4C4D58-9D46-45FE-8C91-4746D824397F}" destId="{6678AA1F-7264-478F-890C-0985A2292982}" srcOrd="8" destOrd="0" presId="urn:microsoft.com/office/officeart/2017/3/layout/HorizontalLabelsTimeline"/>
    <dgm:cxn modelId="{2705F45C-3332-4B26-B15E-79EA283EF9FD}" type="presParOf" srcId="{6678AA1F-7264-478F-890C-0985A2292982}" destId="{75DB6532-FBA8-4F7A-B28D-EF4F2DEEC151}" srcOrd="0" destOrd="0" presId="urn:microsoft.com/office/officeart/2017/3/layout/HorizontalLabelsTimeline"/>
    <dgm:cxn modelId="{84E045F1-25CB-4CA6-BE90-2E8E11DC28A0}" type="presParOf" srcId="{6678AA1F-7264-478F-890C-0985A2292982}" destId="{DBCA530F-DE24-4A01-9AF2-5B869BB475C2}" srcOrd="1" destOrd="0" presId="urn:microsoft.com/office/officeart/2017/3/layout/HorizontalLabelsTimeline"/>
    <dgm:cxn modelId="{1EDC7C28-855B-437F-B7B8-7D896C874260}" type="presParOf" srcId="{DBCA530F-DE24-4A01-9AF2-5B869BB475C2}" destId="{0F72A8A7-6EB3-4455-97DB-71F187F6E88B}" srcOrd="0" destOrd="0" presId="urn:microsoft.com/office/officeart/2017/3/layout/HorizontalLabelsTimeline"/>
    <dgm:cxn modelId="{F6F9001F-5D14-40FA-AD97-B11012B9EAEA}" type="presParOf" srcId="{DBCA530F-DE24-4A01-9AF2-5B869BB475C2}" destId="{3D7D92A2-B559-445A-AB58-5139F9B97F75}" srcOrd="1" destOrd="0" presId="urn:microsoft.com/office/officeart/2017/3/layout/HorizontalLabelsTimeline"/>
    <dgm:cxn modelId="{DEBCBF29-F4B7-42EF-B906-DE7362B299A1}" type="presParOf" srcId="{6678AA1F-7264-478F-890C-0985A2292982}" destId="{1580F366-9178-4209-9F00-57BF58D7355C}" srcOrd="2" destOrd="0" presId="urn:microsoft.com/office/officeart/2017/3/layout/HorizontalLabelsTimeline"/>
    <dgm:cxn modelId="{CFC88C85-B1E3-46B2-8280-965EEA2ADE01}" type="presParOf" srcId="{6678AA1F-7264-478F-890C-0985A2292982}" destId="{9CC56FD7-B42E-4500-8467-0C392CB2E2F9}" srcOrd="3" destOrd="0" presId="urn:microsoft.com/office/officeart/2017/3/layout/HorizontalLabelsTimeline"/>
    <dgm:cxn modelId="{24B06B7D-C353-427A-AF7D-C38A7165B4D4}" type="presParOf" srcId="{6678AA1F-7264-478F-890C-0985A2292982}" destId="{C9ABC7B5-1D6D-4E67-A32C-74DBFEFFD4FE}" srcOrd="4" destOrd="0" presId="urn:microsoft.com/office/officeart/2017/3/layout/HorizontalLabelsTimeline"/>
    <dgm:cxn modelId="{A9325F26-47CA-4FE5-8DFA-57F22B03BA63}" type="presParOf" srcId="{AA4C4D58-9D46-45FE-8C91-4746D824397F}" destId="{0C530823-2F7D-4AB4-BFC0-D295AF6FAB13}" srcOrd="9" destOrd="0" presId="urn:microsoft.com/office/officeart/2017/3/layout/HorizontalLabelsTimeline"/>
    <dgm:cxn modelId="{A4288945-5890-4CFD-9B62-2FA49E59757D}" type="presParOf" srcId="{AA4C4D58-9D46-45FE-8C91-4746D824397F}" destId="{72880AB1-B1EA-4977-9E44-70D300FE1A7D}" srcOrd="10" destOrd="0" presId="urn:microsoft.com/office/officeart/2017/3/layout/HorizontalLabelsTimeline"/>
    <dgm:cxn modelId="{D993404C-1E7C-49F7-AF58-F82C2D6ADAAC}" type="presParOf" srcId="{72880AB1-B1EA-4977-9E44-70D300FE1A7D}" destId="{7DAD7C9D-2D77-4707-B064-D38EF3A04EB3}" srcOrd="0" destOrd="0" presId="urn:microsoft.com/office/officeart/2017/3/layout/HorizontalLabelsTimeline"/>
    <dgm:cxn modelId="{51373CA2-F072-4F5A-A47E-610012651CFE}" type="presParOf" srcId="{72880AB1-B1EA-4977-9E44-70D300FE1A7D}" destId="{DE370574-DB31-4E8F-AA64-BBF3AECD97F3}" srcOrd="1" destOrd="0" presId="urn:microsoft.com/office/officeart/2017/3/layout/HorizontalLabelsTimeline"/>
    <dgm:cxn modelId="{EF3635FC-F245-4984-92DC-D5C12200C70A}" type="presParOf" srcId="{DE370574-DB31-4E8F-AA64-BBF3AECD97F3}" destId="{09B63B7F-7D93-4EB5-808C-E9B737F745F4}" srcOrd="0" destOrd="0" presId="urn:microsoft.com/office/officeart/2017/3/layout/HorizontalLabelsTimeline"/>
    <dgm:cxn modelId="{784CE392-A4A1-4659-A4DC-B5F55C929AE3}" type="presParOf" srcId="{DE370574-DB31-4E8F-AA64-BBF3AECD97F3}" destId="{A8E4E6B2-950E-4889-AA86-8F82EDAD63D8}" srcOrd="1" destOrd="0" presId="urn:microsoft.com/office/officeart/2017/3/layout/HorizontalLabelsTimeline"/>
    <dgm:cxn modelId="{42DE11AA-0244-4F28-ADBE-2503E4565932}" type="presParOf" srcId="{72880AB1-B1EA-4977-9E44-70D300FE1A7D}" destId="{B2E7A0A6-3111-41CF-BD26-D6238D8ED2CA}" srcOrd="2" destOrd="0" presId="urn:microsoft.com/office/officeart/2017/3/layout/HorizontalLabelsTimeline"/>
    <dgm:cxn modelId="{A9E4CBC7-7575-40E8-9F06-75F6C069A8AC}" type="presParOf" srcId="{72880AB1-B1EA-4977-9E44-70D300FE1A7D}" destId="{FDEDDF32-C070-49FC-98A0-C3EB675B4A25}" srcOrd="3" destOrd="0" presId="urn:microsoft.com/office/officeart/2017/3/layout/HorizontalLabelsTimeline"/>
    <dgm:cxn modelId="{73EDB5D5-F955-4B24-8F75-16F52DF6DE12}" type="presParOf" srcId="{72880AB1-B1EA-4977-9E44-70D300FE1A7D}" destId="{8AB93396-BFE2-4DBD-B858-F3BC9E29551A}" srcOrd="4" destOrd="0" presId="urn:microsoft.com/office/officeart/2017/3/layout/HorizontalLabelsTimeline"/>
    <dgm:cxn modelId="{9A7A4011-DAAA-428F-8002-7080D11982FB}" type="presParOf" srcId="{AA4C4D58-9D46-45FE-8C91-4746D824397F}" destId="{32A69912-FEFA-4059-9DEA-205C9596EB29}" srcOrd="11" destOrd="0" presId="urn:microsoft.com/office/officeart/2017/3/layout/HorizontalLabelsTimeline"/>
    <dgm:cxn modelId="{5D841E13-3E08-4953-A0CD-F91D25592BD7}" type="presParOf" srcId="{AA4C4D58-9D46-45FE-8C91-4746D824397F}" destId="{67FD6178-01FF-488C-98F1-72C0080C9A67}" srcOrd="12" destOrd="0" presId="urn:microsoft.com/office/officeart/2017/3/layout/HorizontalLabelsTimeline"/>
    <dgm:cxn modelId="{A8EE7454-A341-45C7-979E-67C6B25283C0}" type="presParOf" srcId="{67FD6178-01FF-488C-98F1-72C0080C9A67}" destId="{4161F7D4-84B9-49A3-847A-EC7B6973989B}" srcOrd="0" destOrd="0" presId="urn:microsoft.com/office/officeart/2017/3/layout/HorizontalLabelsTimeline"/>
    <dgm:cxn modelId="{A6564EEE-90C7-4DD6-96CA-DC0B4776F7B2}" type="presParOf" srcId="{67FD6178-01FF-488C-98F1-72C0080C9A67}" destId="{29B812E0-3BDA-45C2-AF8D-9A7E5E7CC9FE}" srcOrd="1" destOrd="0" presId="urn:microsoft.com/office/officeart/2017/3/layout/HorizontalLabelsTimeline"/>
    <dgm:cxn modelId="{1AE0A61F-9F51-48B1-A306-7DF79C298FE6}" type="presParOf" srcId="{29B812E0-3BDA-45C2-AF8D-9A7E5E7CC9FE}" destId="{D59C6FB5-F912-4274-BD6B-9C64604B52AC}" srcOrd="0" destOrd="0" presId="urn:microsoft.com/office/officeart/2017/3/layout/HorizontalLabelsTimeline"/>
    <dgm:cxn modelId="{7A2E97C5-29D8-4AE9-AF3A-9E1C19EEF8D7}" type="presParOf" srcId="{29B812E0-3BDA-45C2-AF8D-9A7E5E7CC9FE}" destId="{436EA2D0-8AA4-44C3-9F85-0AE397046991}" srcOrd="1" destOrd="0" presId="urn:microsoft.com/office/officeart/2017/3/layout/HorizontalLabelsTimeline"/>
    <dgm:cxn modelId="{B698CE8A-EFB7-4332-8F8E-3F67A7942EB9}" type="presParOf" srcId="{67FD6178-01FF-488C-98F1-72C0080C9A67}" destId="{41A0C65D-D9E1-4550-B5B9-EA476D84B85F}" srcOrd="2" destOrd="0" presId="urn:microsoft.com/office/officeart/2017/3/layout/HorizontalLabelsTimeline"/>
    <dgm:cxn modelId="{B7D0DE88-4C90-43C3-86C6-1B7C7F673173}" type="presParOf" srcId="{67FD6178-01FF-488C-98F1-72C0080C9A67}" destId="{F21E14DF-748A-4B0C-A702-7D00CA8FD4D9}" srcOrd="3" destOrd="0" presId="urn:microsoft.com/office/officeart/2017/3/layout/HorizontalLabelsTimeline"/>
    <dgm:cxn modelId="{C7B451BC-102F-4F05-B70E-BF08F6FE7AF0}" type="presParOf" srcId="{67FD6178-01FF-488C-98F1-72C0080C9A67}" destId="{3E326113-6693-4996-A79E-75F6ABD36E38}" srcOrd="4" destOrd="0" presId="urn:microsoft.com/office/officeart/2017/3/layout/HorizontalLabelsTimeline"/>
    <dgm:cxn modelId="{77570F51-BC68-49F0-A172-63E0C45FB4F2}" type="presParOf" srcId="{AA4C4D58-9D46-45FE-8C91-4746D824397F}" destId="{6AB89A1B-5A2F-487A-83FA-29B400ED6906}" srcOrd="13" destOrd="0" presId="urn:microsoft.com/office/officeart/2017/3/layout/HorizontalLabelsTimeline"/>
    <dgm:cxn modelId="{CB9CF2F4-F732-4CB1-BD12-6CD5D6E95265}" type="presParOf" srcId="{AA4C4D58-9D46-45FE-8C91-4746D824397F}" destId="{B0390635-D193-49BF-9CD7-7D109DD634F4}" srcOrd="14" destOrd="0" presId="urn:microsoft.com/office/officeart/2017/3/layout/HorizontalLabelsTimeline"/>
    <dgm:cxn modelId="{87441251-910F-4B04-ABA9-E80697952A41}" type="presParOf" srcId="{B0390635-D193-49BF-9CD7-7D109DD634F4}" destId="{EF0578BA-CD34-4F92-9965-6159C12AAE51}" srcOrd="0" destOrd="0" presId="urn:microsoft.com/office/officeart/2017/3/layout/HorizontalLabelsTimeline"/>
    <dgm:cxn modelId="{AEA5199A-2067-4A70-B195-6D409A269733}" type="presParOf" srcId="{B0390635-D193-49BF-9CD7-7D109DD634F4}" destId="{FEF1AC20-160C-434A-9A32-48BDA787C972}" srcOrd="1" destOrd="0" presId="urn:microsoft.com/office/officeart/2017/3/layout/HorizontalLabelsTimeline"/>
    <dgm:cxn modelId="{5CAA2186-F18A-441D-9C7D-A5535F79A4A6}" type="presParOf" srcId="{FEF1AC20-160C-434A-9A32-48BDA787C972}" destId="{2CC6307E-5CE5-43AD-85CE-EAD724E14664}" srcOrd="0" destOrd="0" presId="urn:microsoft.com/office/officeart/2017/3/layout/HorizontalLabelsTimeline"/>
    <dgm:cxn modelId="{ADFF70E6-F164-411A-9D26-54576570E9ED}" type="presParOf" srcId="{FEF1AC20-160C-434A-9A32-48BDA787C972}" destId="{CEB61A96-802F-4F85-900D-8158E8B77F36}" srcOrd="1" destOrd="0" presId="urn:microsoft.com/office/officeart/2017/3/layout/HorizontalLabelsTimeline"/>
    <dgm:cxn modelId="{EF2E239B-E9FB-4152-89BA-3AF177BDFFB6}" type="presParOf" srcId="{B0390635-D193-49BF-9CD7-7D109DD634F4}" destId="{4C63A5D1-6482-42AB-B321-EC3577C31655}" srcOrd="2" destOrd="0" presId="urn:microsoft.com/office/officeart/2017/3/layout/HorizontalLabelsTimeline"/>
    <dgm:cxn modelId="{39EBAD69-479D-4421-86B7-A10886BBDEA9}" type="presParOf" srcId="{B0390635-D193-49BF-9CD7-7D109DD634F4}" destId="{88605247-8A57-4464-AEC7-80CFEEF420C5}" srcOrd="3" destOrd="0" presId="urn:microsoft.com/office/officeart/2017/3/layout/HorizontalLabelsTimeline"/>
    <dgm:cxn modelId="{E409CFC5-A283-4FC1-B71C-73F75B9ABD32}" type="presParOf" srcId="{B0390635-D193-49BF-9CD7-7D109DD634F4}" destId="{5DB70C0A-EF1F-4FB2-9B30-52C50304258E}" srcOrd="4" destOrd="0" presId="urn:microsoft.com/office/officeart/2017/3/layout/HorizontalLabelsTimeline"/>
    <dgm:cxn modelId="{4D047EE5-44F9-438B-A41E-D67E0AF6979B}" type="presParOf" srcId="{AA4C4D58-9D46-45FE-8C91-4746D824397F}" destId="{8EADBA3B-E033-4473-A485-66258F231DAC}" srcOrd="15" destOrd="0" presId="urn:microsoft.com/office/officeart/2017/3/layout/HorizontalLabelsTimeline"/>
    <dgm:cxn modelId="{49B95479-86A6-41EB-BC58-9ACA3C761571}" type="presParOf" srcId="{AA4C4D58-9D46-45FE-8C91-4746D824397F}" destId="{F4D53077-0AD7-4B3A-838D-3AAE0A028354}" srcOrd="16" destOrd="0" presId="urn:microsoft.com/office/officeart/2017/3/layout/HorizontalLabelsTimeline"/>
    <dgm:cxn modelId="{6AD0BAFB-6FA5-48C1-A2FF-0E3EBBF6C4A1}" type="presParOf" srcId="{F4D53077-0AD7-4B3A-838D-3AAE0A028354}" destId="{97C5F7FF-2883-49AB-B1CA-3B58966A3B8B}" srcOrd="0" destOrd="0" presId="urn:microsoft.com/office/officeart/2017/3/layout/HorizontalLabelsTimeline"/>
    <dgm:cxn modelId="{187FCA16-D4B7-4DE8-930F-1C705055FFDF}" type="presParOf" srcId="{F4D53077-0AD7-4B3A-838D-3AAE0A028354}" destId="{EB2A4F54-A737-45E7-85C8-3B4AC59E4164}" srcOrd="1" destOrd="0" presId="urn:microsoft.com/office/officeart/2017/3/layout/HorizontalLabelsTimeline"/>
    <dgm:cxn modelId="{D8FE5119-A165-4E85-AC95-47C2988BD6AD}" type="presParOf" srcId="{EB2A4F54-A737-45E7-85C8-3B4AC59E4164}" destId="{B28372FB-C843-4E36-9B6E-8CAAC652D593}" srcOrd="0" destOrd="0" presId="urn:microsoft.com/office/officeart/2017/3/layout/HorizontalLabelsTimeline"/>
    <dgm:cxn modelId="{3224B481-1C0C-40D6-8B7F-1250AEE699DF}" type="presParOf" srcId="{EB2A4F54-A737-45E7-85C8-3B4AC59E4164}" destId="{FD6C7E4A-E256-4108-992B-9FA0F333AA6B}" srcOrd="1" destOrd="0" presId="urn:microsoft.com/office/officeart/2017/3/layout/HorizontalLabelsTimeline"/>
    <dgm:cxn modelId="{0E07FD91-5D10-4AEE-83D2-BCEB1DD13951}" type="presParOf" srcId="{F4D53077-0AD7-4B3A-838D-3AAE0A028354}" destId="{4DBEB69C-08C3-489C-8938-9D63F130EE0C}" srcOrd="2" destOrd="0" presId="urn:microsoft.com/office/officeart/2017/3/layout/HorizontalLabelsTimeline"/>
    <dgm:cxn modelId="{AC168437-9216-4600-A272-13F4074F9CBC}" type="presParOf" srcId="{F4D53077-0AD7-4B3A-838D-3AAE0A028354}" destId="{3020E7C4-190F-4911-937F-12D5AF3D1448}" srcOrd="3" destOrd="0" presId="urn:microsoft.com/office/officeart/2017/3/layout/HorizontalLabelsTimeline"/>
    <dgm:cxn modelId="{0291FD7F-B51B-4A17-952D-5381E78D38BA}" type="presParOf" srcId="{F4D53077-0AD7-4B3A-838D-3AAE0A028354}" destId="{F4577C4A-C571-4E3A-B06D-A678D0BA1593}" srcOrd="4" destOrd="0" presId="urn:microsoft.com/office/officeart/2017/3/layout/HorizontalLabelsTimeline"/>
    <dgm:cxn modelId="{525A884D-1C12-44EF-9FF7-76D316C35ACE}" type="presParOf" srcId="{AA4C4D58-9D46-45FE-8C91-4746D824397F}" destId="{D7E04C9C-2291-4ED8-9869-EF09F9221C32}" srcOrd="17" destOrd="0" presId="urn:microsoft.com/office/officeart/2017/3/layout/HorizontalLabelsTimeline"/>
    <dgm:cxn modelId="{C0554EC1-9CBA-43DD-8A5B-DDF6F5472D21}" type="presParOf" srcId="{AA4C4D58-9D46-45FE-8C91-4746D824397F}" destId="{C4A66D8A-0A7B-4ACC-B455-A28ED0058B18}" srcOrd="18" destOrd="0" presId="urn:microsoft.com/office/officeart/2017/3/layout/HorizontalLabelsTimeline"/>
    <dgm:cxn modelId="{AE506167-3CF1-4ACF-9CB2-0C27B578B210}" type="presParOf" srcId="{C4A66D8A-0A7B-4ACC-B455-A28ED0058B18}" destId="{A5FC818D-E93D-41BD-84C4-3E5C7DC707FA}" srcOrd="0" destOrd="0" presId="urn:microsoft.com/office/officeart/2017/3/layout/HorizontalLabelsTimeline"/>
    <dgm:cxn modelId="{CD91B817-84C2-43BE-95B4-EB717CAE18B1}" type="presParOf" srcId="{C4A66D8A-0A7B-4ACC-B455-A28ED0058B18}" destId="{A1DEF454-F4EA-4887-8653-F96BEE15EB9E}" srcOrd="1" destOrd="0" presId="urn:microsoft.com/office/officeart/2017/3/layout/HorizontalLabelsTimeline"/>
    <dgm:cxn modelId="{9A145200-086F-4D77-9D46-0BB244143488}" type="presParOf" srcId="{A1DEF454-F4EA-4887-8653-F96BEE15EB9E}" destId="{7DE0BB6D-ED40-4643-B8BE-916AE9B007C8}" srcOrd="0" destOrd="0" presId="urn:microsoft.com/office/officeart/2017/3/layout/HorizontalLabelsTimeline"/>
    <dgm:cxn modelId="{BA75EFF5-50F1-457C-9261-214C538E0F6A}" type="presParOf" srcId="{A1DEF454-F4EA-4887-8653-F96BEE15EB9E}" destId="{1BA48402-AABE-4219-B9B1-B07191EA8ACF}" srcOrd="1" destOrd="0" presId="urn:microsoft.com/office/officeart/2017/3/layout/HorizontalLabelsTimeline"/>
    <dgm:cxn modelId="{79F705B7-D9E4-42E6-9F1E-3B2E546D2AEE}" type="presParOf" srcId="{C4A66D8A-0A7B-4ACC-B455-A28ED0058B18}" destId="{0D5873EB-1B80-4B82-82B8-2E39A79E79CE}" srcOrd="2" destOrd="0" presId="urn:microsoft.com/office/officeart/2017/3/layout/HorizontalLabelsTimeline"/>
    <dgm:cxn modelId="{8FF1C447-EA75-4843-B6D9-38A5A62EAB2D}" type="presParOf" srcId="{C4A66D8A-0A7B-4ACC-B455-A28ED0058B18}" destId="{31774D11-3342-4D9F-B0B0-511AC202E732}" srcOrd="3" destOrd="0" presId="urn:microsoft.com/office/officeart/2017/3/layout/HorizontalLabelsTimeline"/>
    <dgm:cxn modelId="{547616AB-A212-48A8-BDA8-EACFAB47E6A2}" type="presParOf" srcId="{C4A66D8A-0A7B-4ACC-B455-A28ED0058B18}" destId="{AF2C37FC-6BE3-4939-87E3-58FEBF1E2A5F}" srcOrd="4" destOrd="0" presId="urn:microsoft.com/office/officeart/2017/3/layout/HorizontalLabelsTimeline"/>
    <dgm:cxn modelId="{4B355C10-64C2-4D02-B507-7B346E363CD6}" type="presParOf" srcId="{AA4C4D58-9D46-45FE-8C91-4746D824397F}" destId="{B75E8997-C2AE-4232-9DE1-39E02D5FE9E6}" srcOrd="19" destOrd="0" presId="urn:microsoft.com/office/officeart/2017/3/layout/HorizontalLabelsTimeline"/>
    <dgm:cxn modelId="{F47DFB0A-4CE1-4358-9C47-725CE99D1773}" type="presParOf" srcId="{AA4C4D58-9D46-45FE-8C91-4746D824397F}" destId="{C126FE4B-C090-4D9A-B820-0530BAB696E8}" srcOrd="20" destOrd="0" presId="urn:microsoft.com/office/officeart/2017/3/layout/HorizontalLabelsTimeline"/>
    <dgm:cxn modelId="{5A0E3A57-6D13-451F-898F-705A24268E5D}" type="presParOf" srcId="{C126FE4B-C090-4D9A-B820-0530BAB696E8}" destId="{FA2D9F86-A740-4CA2-9E7B-712FCEFDE0BF}" srcOrd="0" destOrd="0" presId="urn:microsoft.com/office/officeart/2017/3/layout/HorizontalLabelsTimeline"/>
    <dgm:cxn modelId="{4051802A-4470-40AD-B146-E1C1AD0C34F5}" type="presParOf" srcId="{C126FE4B-C090-4D9A-B820-0530BAB696E8}" destId="{FB4A40A3-B56F-4651-891C-2CCC6523D05A}" srcOrd="1" destOrd="0" presId="urn:microsoft.com/office/officeart/2017/3/layout/HorizontalLabelsTimeline"/>
    <dgm:cxn modelId="{F6B9F64F-55E4-4303-A5D0-26C515E306DF}" type="presParOf" srcId="{FB4A40A3-B56F-4651-891C-2CCC6523D05A}" destId="{FA871B6D-83AF-417A-8808-3717A4E1ABF0}" srcOrd="0" destOrd="0" presId="urn:microsoft.com/office/officeart/2017/3/layout/HorizontalLabelsTimeline"/>
    <dgm:cxn modelId="{CCD3E289-CC2E-4AA2-8C07-CEDD36513727}" type="presParOf" srcId="{FB4A40A3-B56F-4651-891C-2CCC6523D05A}" destId="{CC8ABA85-88BF-400C-A5F0-65B35C562938}" srcOrd="1" destOrd="0" presId="urn:microsoft.com/office/officeart/2017/3/layout/HorizontalLabelsTimeline"/>
    <dgm:cxn modelId="{FD84F0F2-EF1B-4409-8CA6-0B2C4BC7720A}" type="presParOf" srcId="{C126FE4B-C090-4D9A-B820-0530BAB696E8}" destId="{A599CB2B-A472-4A38-B731-2D654DA1E7B5}" srcOrd="2" destOrd="0" presId="urn:microsoft.com/office/officeart/2017/3/layout/HorizontalLabelsTimeline"/>
    <dgm:cxn modelId="{D8355802-ADC4-4F29-AD53-A31093965D75}" type="presParOf" srcId="{C126FE4B-C090-4D9A-B820-0530BAB696E8}" destId="{F5AEA861-6C39-4373-B58B-690180223D76}" srcOrd="3" destOrd="0" presId="urn:microsoft.com/office/officeart/2017/3/layout/HorizontalLabelsTimeline"/>
    <dgm:cxn modelId="{A0F45C58-5D22-4CA0-93D0-D45332E8517F}" type="presParOf" srcId="{C126FE4B-C090-4D9A-B820-0530BAB696E8}" destId="{D2E2FD32-28F7-4A3B-A830-DB55994B07D8}" srcOrd="4" destOrd="0" presId="urn:microsoft.com/office/officeart/2017/3/layout/HorizontalLabelsTimeline"/>
    <dgm:cxn modelId="{F540C869-2989-4719-A87E-8DFBECA21823}" type="presParOf" srcId="{AA4C4D58-9D46-45FE-8C91-4746D824397F}" destId="{BF8538DC-7387-44D1-9CC1-277EC94CBD54}" srcOrd="21" destOrd="0" presId="urn:microsoft.com/office/officeart/2017/3/layout/HorizontalLabelsTimeline"/>
    <dgm:cxn modelId="{F50115E3-EE23-4088-A47F-8259F3FB8267}" type="presParOf" srcId="{AA4C4D58-9D46-45FE-8C91-4746D824397F}" destId="{D7A31778-5D60-4CF9-9D77-7AD2100F16CD}" srcOrd="22" destOrd="0" presId="urn:microsoft.com/office/officeart/2017/3/layout/HorizontalLabelsTimeline"/>
    <dgm:cxn modelId="{EEF7F6AB-3074-4CA1-9DC2-72874AD3B6D0}" type="presParOf" srcId="{D7A31778-5D60-4CF9-9D77-7AD2100F16CD}" destId="{40D385F2-C81D-4CEB-B5EF-ADCA59348A5F}" srcOrd="0" destOrd="0" presId="urn:microsoft.com/office/officeart/2017/3/layout/HorizontalLabelsTimeline"/>
    <dgm:cxn modelId="{1E8E8608-99A8-427D-B430-7C408FEAB796}" type="presParOf" srcId="{D7A31778-5D60-4CF9-9D77-7AD2100F16CD}" destId="{A6FDF7BC-085A-4705-AC92-7422750DF6E5}" srcOrd="1" destOrd="0" presId="urn:microsoft.com/office/officeart/2017/3/layout/HorizontalLabelsTimeline"/>
    <dgm:cxn modelId="{DE53E010-38FB-4EC0-B28B-E39EFCE8EAAE}" type="presParOf" srcId="{A6FDF7BC-085A-4705-AC92-7422750DF6E5}" destId="{A998BD7F-752B-4AE1-8B0D-B9F4CA04599D}" srcOrd="0" destOrd="0" presId="urn:microsoft.com/office/officeart/2017/3/layout/HorizontalLabelsTimeline"/>
    <dgm:cxn modelId="{46F7A27F-776C-4C8B-BAC4-F5DB5FF863EB}" type="presParOf" srcId="{A6FDF7BC-085A-4705-AC92-7422750DF6E5}" destId="{E42A2C82-4D23-4A28-A9AC-55D2EDE3A69F}" srcOrd="1" destOrd="0" presId="urn:microsoft.com/office/officeart/2017/3/layout/HorizontalLabelsTimeline"/>
    <dgm:cxn modelId="{5C4CCA4E-411C-43BF-84A5-461C7AF483E4}" type="presParOf" srcId="{D7A31778-5D60-4CF9-9D77-7AD2100F16CD}" destId="{57BBAFDF-ABF5-40D3-BFE0-7F66FF9201A7}" srcOrd="2" destOrd="0" presId="urn:microsoft.com/office/officeart/2017/3/layout/HorizontalLabelsTimeline"/>
    <dgm:cxn modelId="{F4F9409D-CCB2-4A9C-9149-E761B7327F92}" type="presParOf" srcId="{D7A31778-5D60-4CF9-9D77-7AD2100F16CD}" destId="{8D0D3F85-2E12-444C-9F0F-481D3DD9E25F}" srcOrd="3" destOrd="0" presId="urn:microsoft.com/office/officeart/2017/3/layout/HorizontalLabelsTimeline"/>
    <dgm:cxn modelId="{58C7D7A6-C4EB-4E7C-852E-3C794D270FA1}" type="presParOf" srcId="{D7A31778-5D60-4CF9-9D77-7AD2100F16CD}" destId="{D66077FE-5133-4EDA-94E3-2BE5A35EC090}" srcOrd="4" destOrd="0" presId="urn:microsoft.com/office/officeart/2017/3/layout/HorizontalLabelsTimeline"/>
    <dgm:cxn modelId="{0A71673F-BF10-4C16-BB00-B3C6F317E892}" type="presParOf" srcId="{AA4C4D58-9D46-45FE-8C91-4746D824397F}" destId="{D3F4B9F5-F462-404E-B354-3C66BDE96852}" srcOrd="23" destOrd="0" presId="urn:microsoft.com/office/officeart/2017/3/layout/HorizontalLabelsTimeline"/>
    <dgm:cxn modelId="{4009128F-54C8-4674-AB39-8E0E9029ABAA}" type="presParOf" srcId="{AA4C4D58-9D46-45FE-8C91-4746D824397F}" destId="{87006967-D0B6-449B-B733-FB7F2E45B423}" srcOrd="24" destOrd="0" presId="urn:microsoft.com/office/officeart/2017/3/layout/HorizontalLabelsTimeline"/>
    <dgm:cxn modelId="{EAA2FC44-4850-446E-ACCB-C5F96FDC156B}" type="presParOf" srcId="{87006967-D0B6-449B-B733-FB7F2E45B423}" destId="{0099A13C-4617-4973-9B5B-EF84DAAE57B5}" srcOrd="0" destOrd="0" presId="urn:microsoft.com/office/officeart/2017/3/layout/HorizontalLabelsTimeline"/>
    <dgm:cxn modelId="{5212C402-94AF-4F77-A817-0DA356E464CA}" type="presParOf" srcId="{87006967-D0B6-449B-B733-FB7F2E45B423}" destId="{58B4C540-BE8F-4A4D-A580-1ED0593D3FBB}" srcOrd="1" destOrd="0" presId="urn:microsoft.com/office/officeart/2017/3/layout/HorizontalLabelsTimeline"/>
    <dgm:cxn modelId="{B35C6C6C-569C-477E-8E20-80ABBA6841C4}" type="presParOf" srcId="{58B4C540-BE8F-4A4D-A580-1ED0593D3FBB}" destId="{6A0F0B18-EF24-4379-858F-69631BE9CD8A}" srcOrd="0" destOrd="0" presId="urn:microsoft.com/office/officeart/2017/3/layout/HorizontalLabelsTimeline"/>
    <dgm:cxn modelId="{00981D43-BEC8-4346-AF17-22BD6F80C9EF}" type="presParOf" srcId="{58B4C540-BE8F-4A4D-A580-1ED0593D3FBB}" destId="{6B61DE50-62F6-48C1-B41F-5D079E3DE8FE}" srcOrd="1" destOrd="0" presId="urn:microsoft.com/office/officeart/2017/3/layout/HorizontalLabelsTimeline"/>
    <dgm:cxn modelId="{7C4D8232-4A26-4361-ADEA-353F351A7BA9}" type="presParOf" srcId="{87006967-D0B6-449B-B733-FB7F2E45B423}" destId="{BAB1E6D9-6582-4DD6-B5B8-8E42246C8E40}" srcOrd="2" destOrd="0" presId="urn:microsoft.com/office/officeart/2017/3/layout/HorizontalLabelsTimeline"/>
    <dgm:cxn modelId="{2DE286C1-99FC-44D9-B54A-C79377B9411F}" type="presParOf" srcId="{87006967-D0B6-449B-B733-FB7F2E45B423}" destId="{BAD61BEE-37A8-409D-8902-80B3D1A73B38}" srcOrd="3" destOrd="0" presId="urn:microsoft.com/office/officeart/2017/3/layout/HorizontalLabelsTimeline"/>
    <dgm:cxn modelId="{F57A79FF-7C5D-4527-A87C-6693F0672967}" type="presParOf" srcId="{87006967-D0B6-449B-B733-FB7F2E45B423}" destId="{163DF153-DD7F-48E7-B0AA-C081F99DD0AF}" srcOrd="4" destOrd="0" presId="urn:microsoft.com/office/officeart/2017/3/layout/HorizontalLabelsTimeline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980F96-C240-4F2A-9A37-DE5D06FB078A}">
      <dsp:nvSpPr>
        <dsp:cNvPr id="0" name=""/>
        <dsp:cNvSpPr/>
      </dsp:nvSpPr>
      <dsp:spPr>
        <a:xfrm>
          <a:off x="927741" y="494703"/>
          <a:ext cx="925779" cy="92577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1EBCD2-5811-4645-BD91-FBF930BE6B9E}">
      <dsp:nvSpPr>
        <dsp:cNvPr id="0" name=""/>
        <dsp:cNvSpPr/>
      </dsp:nvSpPr>
      <dsp:spPr>
        <a:xfrm>
          <a:off x="361987" y="1711058"/>
          <a:ext cx="205728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Server</a:t>
          </a:r>
        </a:p>
      </dsp:txBody>
      <dsp:txXfrm>
        <a:off x="361987" y="1711058"/>
        <a:ext cx="2057287" cy="720000"/>
      </dsp:txXfrm>
    </dsp:sp>
    <dsp:sp modelId="{D75C4BB9-48D6-4DFE-B826-DC40667BAA58}">
      <dsp:nvSpPr>
        <dsp:cNvPr id="0" name=""/>
        <dsp:cNvSpPr/>
      </dsp:nvSpPr>
      <dsp:spPr>
        <a:xfrm>
          <a:off x="3345053" y="494703"/>
          <a:ext cx="925779" cy="92577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5900D0-5EF5-422C-9FC6-33277B2B0C6A}">
      <dsp:nvSpPr>
        <dsp:cNvPr id="0" name=""/>
        <dsp:cNvSpPr/>
      </dsp:nvSpPr>
      <dsp:spPr>
        <a:xfrm>
          <a:off x="2779299" y="1711058"/>
          <a:ext cx="205728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RTMP</a:t>
          </a:r>
        </a:p>
      </dsp:txBody>
      <dsp:txXfrm>
        <a:off x="2779299" y="1711058"/>
        <a:ext cx="2057287" cy="720000"/>
      </dsp:txXfrm>
    </dsp:sp>
    <dsp:sp modelId="{8352C7DE-C53B-43C0-B102-A23B67A0300E}">
      <dsp:nvSpPr>
        <dsp:cNvPr id="0" name=""/>
        <dsp:cNvSpPr/>
      </dsp:nvSpPr>
      <dsp:spPr>
        <a:xfrm>
          <a:off x="5762366" y="494703"/>
          <a:ext cx="925779" cy="92577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B188C6-8B2D-4050-8339-DBE634D979A2}">
      <dsp:nvSpPr>
        <dsp:cNvPr id="0" name=""/>
        <dsp:cNvSpPr/>
      </dsp:nvSpPr>
      <dsp:spPr>
        <a:xfrm>
          <a:off x="5196612" y="1711058"/>
          <a:ext cx="205728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Django</a:t>
          </a:r>
        </a:p>
      </dsp:txBody>
      <dsp:txXfrm>
        <a:off x="5196612" y="1711058"/>
        <a:ext cx="2057287" cy="720000"/>
      </dsp:txXfrm>
    </dsp:sp>
    <dsp:sp modelId="{55EA5166-9D53-42DE-9FD0-5661B17A0C40}">
      <dsp:nvSpPr>
        <dsp:cNvPr id="0" name=""/>
        <dsp:cNvSpPr/>
      </dsp:nvSpPr>
      <dsp:spPr>
        <a:xfrm>
          <a:off x="8179679" y="494703"/>
          <a:ext cx="925779" cy="92577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D5DCA7-8F2E-4AAB-B3AB-D0BB9E9CCFF2}">
      <dsp:nvSpPr>
        <dsp:cNvPr id="0" name=""/>
        <dsp:cNvSpPr/>
      </dsp:nvSpPr>
      <dsp:spPr>
        <a:xfrm>
          <a:off x="7613925" y="1711058"/>
          <a:ext cx="205728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React</a:t>
          </a:r>
        </a:p>
      </dsp:txBody>
      <dsp:txXfrm>
        <a:off x="7613925" y="1711058"/>
        <a:ext cx="2057287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706101-7A16-4FB5-85D2-1B8E41A41AF0}">
      <dsp:nvSpPr>
        <dsp:cNvPr id="0" name=""/>
        <dsp:cNvSpPr/>
      </dsp:nvSpPr>
      <dsp:spPr>
        <a:xfrm>
          <a:off x="0" y="1462881"/>
          <a:ext cx="10033200" cy="0"/>
        </a:xfrm>
        <a:prstGeom prst="line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3E720F-0DA7-42B1-9A4C-3C1382A55DE6}">
      <dsp:nvSpPr>
        <dsp:cNvPr id="0" name=""/>
        <dsp:cNvSpPr/>
      </dsp:nvSpPr>
      <dsp:spPr>
        <a:xfrm>
          <a:off x="87202" y="906986"/>
          <a:ext cx="1261008" cy="351091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13 Sep. 2022</a:t>
          </a:r>
        </a:p>
      </dsp:txBody>
      <dsp:txXfrm>
        <a:off x="87202" y="906986"/>
        <a:ext cx="1261008" cy="351091"/>
      </dsp:txXfrm>
    </dsp:sp>
    <dsp:sp modelId="{64DF3B8B-813E-4AEF-A1DA-3C22D0D44D4B}">
      <dsp:nvSpPr>
        <dsp:cNvPr id="0" name=""/>
        <dsp:cNvSpPr/>
      </dsp:nvSpPr>
      <dsp:spPr>
        <a:xfrm>
          <a:off x="87202" y="343237"/>
          <a:ext cx="1261008" cy="563748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The Idea is born.</a:t>
          </a:r>
        </a:p>
      </dsp:txBody>
      <dsp:txXfrm>
        <a:off x="87202" y="343237"/>
        <a:ext cx="1261008" cy="563748"/>
      </dsp:txXfrm>
    </dsp:sp>
    <dsp:sp modelId="{A1A9949C-8E6B-4823-8236-4044015B58C0}">
      <dsp:nvSpPr>
        <dsp:cNvPr id="0" name=""/>
        <dsp:cNvSpPr/>
      </dsp:nvSpPr>
      <dsp:spPr>
        <a:xfrm>
          <a:off x="717706" y="1258077"/>
          <a:ext cx="0" cy="204803"/>
        </a:xfrm>
        <a:prstGeom prst="line">
          <a:avLst/>
        </a:prstGeom>
        <a:noFill/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EF936B-7D59-4BEB-BD84-074F0DBE64EF}">
      <dsp:nvSpPr>
        <dsp:cNvPr id="0" name=""/>
        <dsp:cNvSpPr/>
      </dsp:nvSpPr>
      <dsp:spPr>
        <a:xfrm>
          <a:off x="803684" y="1667684"/>
          <a:ext cx="1261008" cy="351091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20 Sep. 2022</a:t>
          </a:r>
        </a:p>
      </dsp:txBody>
      <dsp:txXfrm>
        <a:off x="803684" y="1667684"/>
        <a:ext cx="1261008" cy="351091"/>
      </dsp:txXfrm>
    </dsp:sp>
    <dsp:sp modelId="{A9A461D4-D8AA-4735-BE19-ED74F64A199F}">
      <dsp:nvSpPr>
        <dsp:cNvPr id="0" name=""/>
        <dsp:cNvSpPr/>
      </dsp:nvSpPr>
      <dsp:spPr>
        <a:xfrm>
          <a:off x="803684" y="2018775"/>
          <a:ext cx="1261008" cy="563748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Prototyping and such</a:t>
          </a:r>
        </a:p>
      </dsp:txBody>
      <dsp:txXfrm>
        <a:off x="803684" y="2018775"/>
        <a:ext cx="1261008" cy="563748"/>
      </dsp:txXfrm>
    </dsp:sp>
    <dsp:sp modelId="{217A8352-2923-472B-AF39-A35C5882974D}">
      <dsp:nvSpPr>
        <dsp:cNvPr id="0" name=""/>
        <dsp:cNvSpPr/>
      </dsp:nvSpPr>
      <dsp:spPr>
        <a:xfrm>
          <a:off x="1434189" y="1462880"/>
          <a:ext cx="0" cy="204803"/>
        </a:xfrm>
        <a:prstGeom prst="line">
          <a:avLst/>
        </a:prstGeom>
        <a:noFill/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B3B84D-2FFA-4F6A-85DD-A3F1F9829904}">
      <dsp:nvSpPr>
        <dsp:cNvPr id="0" name=""/>
        <dsp:cNvSpPr/>
      </dsp:nvSpPr>
      <dsp:spPr>
        <a:xfrm rot="2700000">
          <a:off x="694949" y="1440123"/>
          <a:ext cx="45514" cy="45514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6350"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59EE0ED-CDCC-4214-9553-4D301FAEBF7F}">
      <dsp:nvSpPr>
        <dsp:cNvPr id="0" name=""/>
        <dsp:cNvSpPr/>
      </dsp:nvSpPr>
      <dsp:spPr>
        <a:xfrm rot="2700000">
          <a:off x="1411432" y="1440123"/>
          <a:ext cx="45514" cy="45514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6350"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913E7CB-A049-401C-8D61-120E334E94F8}">
      <dsp:nvSpPr>
        <dsp:cNvPr id="0" name=""/>
        <dsp:cNvSpPr/>
      </dsp:nvSpPr>
      <dsp:spPr>
        <a:xfrm>
          <a:off x="1520166" y="906986"/>
          <a:ext cx="1261008" cy="351091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23 Sep. 2022</a:t>
          </a:r>
        </a:p>
      </dsp:txBody>
      <dsp:txXfrm>
        <a:off x="1520166" y="906986"/>
        <a:ext cx="1261008" cy="351091"/>
      </dsp:txXfrm>
    </dsp:sp>
    <dsp:sp modelId="{C4D77AC7-10B3-4658-AA61-2BEA4255FB0C}">
      <dsp:nvSpPr>
        <dsp:cNvPr id="0" name=""/>
        <dsp:cNvSpPr/>
      </dsp:nvSpPr>
      <dsp:spPr>
        <a:xfrm>
          <a:off x="1520166" y="343237"/>
          <a:ext cx="1261008" cy="563748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Switching to Python</a:t>
          </a:r>
        </a:p>
      </dsp:txBody>
      <dsp:txXfrm>
        <a:off x="1520166" y="343237"/>
        <a:ext cx="1261008" cy="563748"/>
      </dsp:txXfrm>
    </dsp:sp>
    <dsp:sp modelId="{6D29BB4F-AFC8-4B94-9AB5-75A0F6AA6FDA}">
      <dsp:nvSpPr>
        <dsp:cNvPr id="0" name=""/>
        <dsp:cNvSpPr/>
      </dsp:nvSpPr>
      <dsp:spPr>
        <a:xfrm>
          <a:off x="2150671" y="1258077"/>
          <a:ext cx="0" cy="204803"/>
        </a:xfrm>
        <a:prstGeom prst="line">
          <a:avLst/>
        </a:prstGeom>
        <a:noFill/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FBA926-B5DB-47C1-8A33-3C73D93034C3}">
      <dsp:nvSpPr>
        <dsp:cNvPr id="0" name=""/>
        <dsp:cNvSpPr/>
      </dsp:nvSpPr>
      <dsp:spPr>
        <a:xfrm>
          <a:off x="2236649" y="1667684"/>
          <a:ext cx="1261008" cy="351091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9 Oct. 2022</a:t>
          </a:r>
        </a:p>
      </dsp:txBody>
      <dsp:txXfrm>
        <a:off x="2236649" y="1667684"/>
        <a:ext cx="1261008" cy="351091"/>
      </dsp:txXfrm>
    </dsp:sp>
    <dsp:sp modelId="{C4E7C6B1-28CA-4933-BACA-6E76530575F9}">
      <dsp:nvSpPr>
        <dsp:cNvPr id="0" name=""/>
        <dsp:cNvSpPr/>
      </dsp:nvSpPr>
      <dsp:spPr>
        <a:xfrm>
          <a:off x="2236649" y="2018775"/>
          <a:ext cx="1261008" cy="906419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How to stream? AWS? Something? Anything? </a:t>
          </a:r>
        </a:p>
      </dsp:txBody>
      <dsp:txXfrm>
        <a:off x="2236649" y="2018775"/>
        <a:ext cx="1261008" cy="906419"/>
      </dsp:txXfrm>
    </dsp:sp>
    <dsp:sp modelId="{057149E9-5A3E-435B-BF81-DC0F1204E4D7}">
      <dsp:nvSpPr>
        <dsp:cNvPr id="0" name=""/>
        <dsp:cNvSpPr/>
      </dsp:nvSpPr>
      <dsp:spPr>
        <a:xfrm>
          <a:off x="2867153" y="1462880"/>
          <a:ext cx="0" cy="204803"/>
        </a:xfrm>
        <a:prstGeom prst="line">
          <a:avLst/>
        </a:prstGeom>
        <a:noFill/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A733F4-B671-47B6-A6B2-A4266C937FA3}">
      <dsp:nvSpPr>
        <dsp:cNvPr id="0" name=""/>
        <dsp:cNvSpPr/>
      </dsp:nvSpPr>
      <dsp:spPr>
        <a:xfrm rot="2700000">
          <a:off x="2127914" y="1440123"/>
          <a:ext cx="45514" cy="45514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6350"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CB623C1-7487-48EE-922D-84ADF4E27E11}">
      <dsp:nvSpPr>
        <dsp:cNvPr id="0" name=""/>
        <dsp:cNvSpPr/>
      </dsp:nvSpPr>
      <dsp:spPr>
        <a:xfrm rot="2700000">
          <a:off x="2844396" y="1440123"/>
          <a:ext cx="45514" cy="45514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6350"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5DB6532-FBA8-4F7A-B28D-EF4F2DEEC151}">
      <dsp:nvSpPr>
        <dsp:cNvPr id="0" name=""/>
        <dsp:cNvSpPr/>
      </dsp:nvSpPr>
      <dsp:spPr>
        <a:xfrm>
          <a:off x="2953131" y="906986"/>
          <a:ext cx="1261008" cy="351091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 dirty="0"/>
            <a:t>15 Oct. 2022</a:t>
          </a:r>
        </a:p>
      </dsp:txBody>
      <dsp:txXfrm>
        <a:off x="2953131" y="906986"/>
        <a:ext cx="1261008" cy="351091"/>
      </dsp:txXfrm>
    </dsp:sp>
    <dsp:sp modelId="{0F72A8A7-6EB3-4455-97DB-71F187F6E88B}">
      <dsp:nvSpPr>
        <dsp:cNvPr id="0" name=""/>
        <dsp:cNvSpPr/>
      </dsp:nvSpPr>
      <dsp:spPr>
        <a:xfrm>
          <a:off x="2953131" y="343237"/>
          <a:ext cx="1261008" cy="563748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The Bazaar looms large.</a:t>
          </a:r>
        </a:p>
      </dsp:txBody>
      <dsp:txXfrm>
        <a:off x="2953131" y="343237"/>
        <a:ext cx="1261008" cy="563748"/>
      </dsp:txXfrm>
    </dsp:sp>
    <dsp:sp modelId="{1580F366-9178-4209-9F00-57BF58D7355C}">
      <dsp:nvSpPr>
        <dsp:cNvPr id="0" name=""/>
        <dsp:cNvSpPr/>
      </dsp:nvSpPr>
      <dsp:spPr>
        <a:xfrm>
          <a:off x="3583635" y="1258077"/>
          <a:ext cx="0" cy="204803"/>
        </a:xfrm>
        <a:prstGeom prst="line">
          <a:avLst/>
        </a:prstGeom>
        <a:noFill/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AD7C9D-2D77-4707-B064-D38EF3A04EB3}">
      <dsp:nvSpPr>
        <dsp:cNvPr id="0" name=""/>
        <dsp:cNvSpPr/>
      </dsp:nvSpPr>
      <dsp:spPr>
        <a:xfrm>
          <a:off x="3669613" y="1667684"/>
          <a:ext cx="1261008" cy="351091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22 Oct. 2022</a:t>
          </a:r>
        </a:p>
      </dsp:txBody>
      <dsp:txXfrm>
        <a:off x="3669613" y="1667684"/>
        <a:ext cx="1261008" cy="351091"/>
      </dsp:txXfrm>
    </dsp:sp>
    <dsp:sp modelId="{09B63B7F-7D93-4EB5-808C-E9B737F745F4}">
      <dsp:nvSpPr>
        <dsp:cNvPr id="0" name=""/>
        <dsp:cNvSpPr/>
      </dsp:nvSpPr>
      <dsp:spPr>
        <a:xfrm>
          <a:off x="3669613" y="2018775"/>
          <a:ext cx="1261008" cy="729557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The First Working Session</a:t>
          </a:r>
        </a:p>
      </dsp:txBody>
      <dsp:txXfrm>
        <a:off x="3669613" y="2018775"/>
        <a:ext cx="1261008" cy="729557"/>
      </dsp:txXfrm>
    </dsp:sp>
    <dsp:sp modelId="{B2E7A0A6-3111-41CF-BD26-D6238D8ED2CA}">
      <dsp:nvSpPr>
        <dsp:cNvPr id="0" name=""/>
        <dsp:cNvSpPr/>
      </dsp:nvSpPr>
      <dsp:spPr>
        <a:xfrm>
          <a:off x="4300117" y="1462880"/>
          <a:ext cx="0" cy="204803"/>
        </a:xfrm>
        <a:prstGeom prst="line">
          <a:avLst/>
        </a:prstGeom>
        <a:noFill/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C56FD7-B42E-4500-8467-0C392CB2E2F9}">
      <dsp:nvSpPr>
        <dsp:cNvPr id="0" name=""/>
        <dsp:cNvSpPr/>
      </dsp:nvSpPr>
      <dsp:spPr>
        <a:xfrm rot="2700000">
          <a:off x="3560878" y="1440123"/>
          <a:ext cx="45514" cy="45514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6350"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DEDDF32-C070-49FC-98A0-C3EB675B4A25}">
      <dsp:nvSpPr>
        <dsp:cNvPr id="0" name=""/>
        <dsp:cNvSpPr/>
      </dsp:nvSpPr>
      <dsp:spPr>
        <a:xfrm rot="2700000">
          <a:off x="4277360" y="1440123"/>
          <a:ext cx="45514" cy="45514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6350"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161F7D4-84B9-49A3-847A-EC7B6973989B}">
      <dsp:nvSpPr>
        <dsp:cNvPr id="0" name=""/>
        <dsp:cNvSpPr/>
      </dsp:nvSpPr>
      <dsp:spPr>
        <a:xfrm>
          <a:off x="4386095" y="906986"/>
          <a:ext cx="1261008" cy="351091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29 Oct. 2022</a:t>
          </a:r>
        </a:p>
      </dsp:txBody>
      <dsp:txXfrm>
        <a:off x="4386095" y="906986"/>
        <a:ext cx="1261008" cy="351091"/>
      </dsp:txXfrm>
    </dsp:sp>
    <dsp:sp modelId="{D59C6FB5-F912-4274-BD6B-9C64604B52AC}">
      <dsp:nvSpPr>
        <dsp:cNvPr id="0" name=""/>
        <dsp:cNvSpPr/>
      </dsp:nvSpPr>
      <dsp:spPr>
        <a:xfrm>
          <a:off x="4386095" y="509046"/>
          <a:ext cx="1261008" cy="39794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Changes</a:t>
          </a:r>
        </a:p>
      </dsp:txBody>
      <dsp:txXfrm>
        <a:off x="4386095" y="509046"/>
        <a:ext cx="1261008" cy="397940"/>
      </dsp:txXfrm>
    </dsp:sp>
    <dsp:sp modelId="{41A0C65D-D9E1-4550-B5B9-EA476D84B85F}">
      <dsp:nvSpPr>
        <dsp:cNvPr id="0" name=""/>
        <dsp:cNvSpPr/>
      </dsp:nvSpPr>
      <dsp:spPr>
        <a:xfrm>
          <a:off x="5016600" y="1258077"/>
          <a:ext cx="0" cy="204803"/>
        </a:xfrm>
        <a:prstGeom prst="line">
          <a:avLst/>
        </a:prstGeom>
        <a:noFill/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0578BA-CD34-4F92-9965-6159C12AAE51}">
      <dsp:nvSpPr>
        <dsp:cNvPr id="0" name=""/>
        <dsp:cNvSpPr/>
      </dsp:nvSpPr>
      <dsp:spPr>
        <a:xfrm>
          <a:off x="5102577" y="1667684"/>
          <a:ext cx="1261008" cy="351091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7 Nov. 2022</a:t>
          </a:r>
        </a:p>
      </dsp:txBody>
      <dsp:txXfrm>
        <a:off x="5102577" y="1667684"/>
        <a:ext cx="1261008" cy="351091"/>
      </dsp:txXfrm>
    </dsp:sp>
    <dsp:sp modelId="{2CC6307E-5CE5-43AD-85CE-EAD724E14664}">
      <dsp:nvSpPr>
        <dsp:cNvPr id="0" name=""/>
        <dsp:cNvSpPr/>
      </dsp:nvSpPr>
      <dsp:spPr>
        <a:xfrm>
          <a:off x="5102577" y="2018775"/>
          <a:ext cx="1261008" cy="39794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Bazaar</a:t>
          </a:r>
        </a:p>
      </dsp:txBody>
      <dsp:txXfrm>
        <a:off x="5102577" y="2018775"/>
        <a:ext cx="1261008" cy="397940"/>
      </dsp:txXfrm>
    </dsp:sp>
    <dsp:sp modelId="{4C63A5D1-6482-42AB-B321-EC3577C31655}">
      <dsp:nvSpPr>
        <dsp:cNvPr id="0" name=""/>
        <dsp:cNvSpPr/>
      </dsp:nvSpPr>
      <dsp:spPr>
        <a:xfrm>
          <a:off x="5733082" y="1462880"/>
          <a:ext cx="0" cy="204803"/>
        </a:xfrm>
        <a:prstGeom prst="line">
          <a:avLst/>
        </a:prstGeom>
        <a:noFill/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1E14DF-748A-4B0C-A702-7D00CA8FD4D9}">
      <dsp:nvSpPr>
        <dsp:cNvPr id="0" name=""/>
        <dsp:cNvSpPr/>
      </dsp:nvSpPr>
      <dsp:spPr>
        <a:xfrm rot="2700000">
          <a:off x="4993842" y="1440123"/>
          <a:ext cx="45514" cy="45514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6350"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8605247-8A57-4464-AEC7-80CFEEF420C5}">
      <dsp:nvSpPr>
        <dsp:cNvPr id="0" name=""/>
        <dsp:cNvSpPr/>
      </dsp:nvSpPr>
      <dsp:spPr>
        <a:xfrm rot="2700000">
          <a:off x="5710325" y="1440123"/>
          <a:ext cx="45514" cy="45514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6350"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7C5F7FF-2883-49AB-B1CA-3B58966A3B8B}">
      <dsp:nvSpPr>
        <dsp:cNvPr id="0" name=""/>
        <dsp:cNvSpPr/>
      </dsp:nvSpPr>
      <dsp:spPr>
        <a:xfrm>
          <a:off x="5819060" y="906986"/>
          <a:ext cx="1261008" cy="351091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16 Nov. 2022</a:t>
          </a:r>
        </a:p>
      </dsp:txBody>
      <dsp:txXfrm>
        <a:off x="5819060" y="906986"/>
        <a:ext cx="1261008" cy="351091"/>
      </dsp:txXfrm>
    </dsp:sp>
    <dsp:sp modelId="{B28372FB-C843-4E36-9B6E-8CAAC652D593}">
      <dsp:nvSpPr>
        <dsp:cNvPr id="0" name=""/>
        <dsp:cNvSpPr/>
      </dsp:nvSpPr>
      <dsp:spPr>
        <a:xfrm>
          <a:off x="5819060" y="509046"/>
          <a:ext cx="1261008" cy="39794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After Bazaar</a:t>
          </a:r>
        </a:p>
      </dsp:txBody>
      <dsp:txXfrm>
        <a:off x="5819060" y="509046"/>
        <a:ext cx="1261008" cy="397940"/>
      </dsp:txXfrm>
    </dsp:sp>
    <dsp:sp modelId="{4DBEB69C-08C3-489C-8938-9D63F130EE0C}">
      <dsp:nvSpPr>
        <dsp:cNvPr id="0" name=""/>
        <dsp:cNvSpPr/>
      </dsp:nvSpPr>
      <dsp:spPr>
        <a:xfrm>
          <a:off x="6449564" y="1258077"/>
          <a:ext cx="0" cy="204803"/>
        </a:xfrm>
        <a:prstGeom prst="line">
          <a:avLst/>
        </a:prstGeom>
        <a:noFill/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FC818D-E93D-41BD-84C4-3E5C7DC707FA}">
      <dsp:nvSpPr>
        <dsp:cNvPr id="0" name=""/>
        <dsp:cNvSpPr/>
      </dsp:nvSpPr>
      <dsp:spPr>
        <a:xfrm>
          <a:off x="6535542" y="1667684"/>
          <a:ext cx="1261008" cy="351091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29 Nov.</a:t>
          </a:r>
        </a:p>
      </dsp:txBody>
      <dsp:txXfrm>
        <a:off x="6535542" y="1667684"/>
        <a:ext cx="1261008" cy="351091"/>
      </dsp:txXfrm>
    </dsp:sp>
    <dsp:sp modelId="{7DE0BB6D-ED40-4643-B8BE-916AE9B007C8}">
      <dsp:nvSpPr>
        <dsp:cNvPr id="0" name=""/>
        <dsp:cNvSpPr/>
      </dsp:nvSpPr>
      <dsp:spPr>
        <a:xfrm>
          <a:off x="6535542" y="2018775"/>
          <a:ext cx="1261008" cy="39794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Final Vlog</a:t>
          </a:r>
        </a:p>
      </dsp:txBody>
      <dsp:txXfrm>
        <a:off x="6535542" y="2018775"/>
        <a:ext cx="1261008" cy="397940"/>
      </dsp:txXfrm>
    </dsp:sp>
    <dsp:sp modelId="{0D5873EB-1B80-4B82-82B8-2E39A79E79CE}">
      <dsp:nvSpPr>
        <dsp:cNvPr id="0" name=""/>
        <dsp:cNvSpPr/>
      </dsp:nvSpPr>
      <dsp:spPr>
        <a:xfrm>
          <a:off x="7166046" y="1462880"/>
          <a:ext cx="0" cy="204803"/>
        </a:xfrm>
        <a:prstGeom prst="line">
          <a:avLst/>
        </a:prstGeom>
        <a:noFill/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20E7C4-190F-4911-937F-12D5AF3D1448}">
      <dsp:nvSpPr>
        <dsp:cNvPr id="0" name=""/>
        <dsp:cNvSpPr/>
      </dsp:nvSpPr>
      <dsp:spPr>
        <a:xfrm rot="2700000">
          <a:off x="6426807" y="1440123"/>
          <a:ext cx="45514" cy="45514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6350"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1774D11-3342-4D9F-B0B0-511AC202E732}">
      <dsp:nvSpPr>
        <dsp:cNvPr id="0" name=""/>
        <dsp:cNvSpPr/>
      </dsp:nvSpPr>
      <dsp:spPr>
        <a:xfrm rot="2700000">
          <a:off x="7143289" y="1440123"/>
          <a:ext cx="45514" cy="45514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6350"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A2D9F86-A740-4CA2-9E7B-712FCEFDE0BF}">
      <dsp:nvSpPr>
        <dsp:cNvPr id="0" name=""/>
        <dsp:cNvSpPr/>
      </dsp:nvSpPr>
      <dsp:spPr>
        <a:xfrm>
          <a:off x="7252024" y="906986"/>
          <a:ext cx="1261008" cy="351091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 dirty="0"/>
            <a:t>6 Dec. 2022</a:t>
          </a:r>
        </a:p>
      </dsp:txBody>
      <dsp:txXfrm>
        <a:off x="7252024" y="906986"/>
        <a:ext cx="1261008" cy="351091"/>
      </dsp:txXfrm>
    </dsp:sp>
    <dsp:sp modelId="{FA871B6D-83AF-417A-8808-3717A4E1ABF0}">
      <dsp:nvSpPr>
        <dsp:cNvPr id="0" name=""/>
        <dsp:cNvSpPr/>
      </dsp:nvSpPr>
      <dsp:spPr>
        <a:xfrm>
          <a:off x="7252024" y="509046"/>
          <a:ext cx="1261008" cy="39794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Adjourned</a:t>
          </a:r>
        </a:p>
      </dsp:txBody>
      <dsp:txXfrm>
        <a:off x="7252024" y="509046"/>
        <a:ext cx="1261008" cy="397940"/>
      </dsp:txXfrm>
    </dsp:sp>
    <dsp:sp modelId="{A599CB2B-A472-4A38-B731-2D654DA1E7B5}">
      <dsp:nvSpPr>
        <dsp:cNvPr id="0" name=""/>
        <dsp:cNvSpPr/>
      </dsp:nvSpPr>
      <dsp:spPr>
        <a:xfrm>
          <a:off x="7882528" y="1258077"/>
          <a:ext cx="0" cy="204803"/>
        </a:xfrm>
        <a:prstGeom prst="line">
          <a:avLst/>
        </a:prstGeom>
        <a:noFill/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D385F2-C81D-4CEB-B5EF-ADCA59348A5F}">
      <dsp:nvSpPr>
        <dsp:cNvPr id="0" name=""/>
        <dsp:cNvSpPr/>
      </dsp:nvSpPr>
      <dsp:spPr>
        <a:xfrm>
          <a:off x="7968506" y="1667684"/>
          <a:ext cx="1261008" cy="351091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 dirty="0"/>
            <a:t>9 Jan. 2023</a:t>
          </a:r>
        </a:p>
      </dsp:txBody>
      <dsp:txXfrm>
        <a:off x="7968506" y="1667684"/>
        <a:ext cx="1261008" cy="351091"/>
      </dsp:txXfrm>
    </dsp:sp>
    <dsp:sp modelId="{A998BD7F-752B-4AE1-8B0D-B9F4CA04599D}">
      <dsp:nvSpPr>
        <dsp:cNvPr id="0" name=""/>
        <dsp:cNvSpPr/>
      </dsp:nvSpPr>
      <dsp:spPr>
        <a:xfrm>
          <a:off x="7968506" y="2018775"/>
          <a:ext cx="1261008" cy="79588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Restarting,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Planning, and Executing</a:t>
          </a:r>
        </a:p>
      </dsp:txBody>
      <dsp:txXfrm>
        <a:off x="7968506" y="2018775"/>
        <a:ext cx="1261008" cy="795880"/>
      </dsp:txXfrm>
    </dsp:sp>
    <dsp:sp modelId="{57BBAFDF-ABF5-40D3-BFE0-7F66FF9201A7}">
      <dsp:nvSpPr>
        <dsp:cNvPr id="0" name=""/>
        <dsp:cNvSpPr/>
      </dsp:nvSpPr>
      <dsp:spPr>
        <a:xfrm>
          <a:off x="8599010" y="1462880"/>
          <a:ext cx="0" cy="204803"/>
        </a:xfrm>
        <a:prstGeom prst="line">
          <a:avLst/>
        </a:prstGeom>
        <a:noFill/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AEA861-6C39-4373-B58B-690180223D76}">
      <dsp:nvSpPr>
        <dsp:cNvPr id="0" name=""/>
        <dsp:cNvSpPr/>
      </dsp:nvSpPr>
      <dsp:spPr>
        <a:xfrm rot="2700000">
          <a:off x="7859771" y="1440123"/>
          <a:ext cx="45514" cy="45514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6350"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D0D3F85-2E12-444C-9F0F-481D3DD9E25F}">
      <dsp:nvSpPr>
        <dsp:cNvPr id="0" name=""/>
        <dsp:cNvSpPr/>
      </dsp:nvSpPr>
      <dsp:spPr>
        <a:xfrm rot="2700000">
          <a:off x="8576253" y="1440123"/>
          <a:ext cx="45514" cy="45514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6350"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099A13C-4617-4973-9B5B-EF84DAAE57B5}">
      <dsp:nvSpPr>
        <dsp:cNvPr id="0" name=""/>
        <dsp:cNvSpPr/>
      </dsp:nvSpPr>
      <dsp:spPr>
        <a:xfrm>
          <a:off x="8684988" y="906986"/>
          <a:ext cx="1261008" cy="351091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 dirty="0"/>
            <a:t>20 Jan. 2023</a:t>
          </a:r>
        </a:p>
      </dsp:txBody>
      <dsp:txXfrm>
        <a:off x="8684988" y="906986"/>
        <a:ext cx="1261008" cy="351091"/>
      </dsp:txXfrm>
    </dsp:sp>
    <dsp:sp modelId="{6A0F0B18-EF24-4379-858F-69631BE9CD8A}">
      <dsp:nvSpPr>
        <dsp:cNvPr id="0" name=""/>
        <dsp:cNvSpPr/>
      </dsp:nvSpPr>
      <dsp:spPr>
        <a:xfrm>
          <a:off x="8684988" y="509046"/>
          <a:ext cx="1261008" cy="39794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Cultivator</a:t>
          </a:r>
        </a:p>
      </dsp:txBody>
      <dsp:txXfrm>
        <a:off x="8684988" y="509046"/>
        <a:ext cx="1261008" cy="397940"/>
      </dsp:txXfrm>
    </dsp:sp>
    <dsp:sp modelId="{BAB1E6D9-6582-4DD6-B5B8-8E42246C8E40}">
      <dsp:nvSpPr>
        <dsp:cNvPr id="0" name=""/>
        <dsp:cNvSpPr/>
      </dsp:nvSpPr>
      <dsp:spPr>
        <a:xfrm>
          <a:off x="9315493" y="1258077"/>
          <a:ext cx="0" cy="204803"/>
        </a:xfrm>
        <a:prstGeom prst="line">
          <a:avLst/>
        </a:prstGeom>
        <a:noFill/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D61BEE-37A8-409D-8902-80B3D1A73B38}">
      <dsp:nvSpPr>
        <dsp:cNvPr id="0" name=""/>
        <dsp:cNvSpPr/>
      </dsp:nvSpPr>
      <dsp:spPr>
        <a:xfrm rot="2700000">
          <a:off x="9292735" y="1440123"/>
          <a:ext cx="45514" cy="45514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6350"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7/3/layout/HorizontalLabelsTimeline">
  <dgm:title val="Horizontal Labels Timeline"/>
  <dgm:desc val="Use to show a list of events in chronological order. The rectangular shape contains the description while the date is shown immediately below. It can display a large amount of text and medium length date format."/>
  <dgm:catLst>
    <dgm:cat type="timeline" pri="500"/>
    <dgm:cat type="process" pri="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">
    <dgm:varLst>
      <dgm:chMax/>
      <dgm:chPref/>
      <dgm:animLvl val="lvl"/>
    </dgm:varLst>
    <dgm:alg type="composite"/>
    <dgm:shape xmlns:r="http://schemas.openxmlformats.org/officeDocument/2006/relationships" r:blip="">
      <dgm:adjLst/>
    </dgm:shape>
    <dgm:constrLst>
      <dgm:constr type="w" for="ch" forName="divider" refType="w"/>
      <dgm:constr type="h" for="ch" forName="divider"/>
      <dgm:constr type="ctrY" for="ch" forName="divider" refType="h" fact="0.5"/>
      <dgm:constr type="l" for="ch" forName="divider"/>
      <dgm:constr type="w" for="ch" forName="nodes" refType="w"/>
      <dgm:constr type="h" for="ch" forName="nodes" refType="h"/>
    </dgm:constrLst>
    <dgm:layoutNode name="divider" styleLbl="fgAcc1">
      <dgm:alg type="sp"/>
      <dgm:shape xmlns:r="http://schemas.openxmlformats.org/officeDocument/2006/relationships" type="line" r:blip="" zOrderOff="-1">
        <dgm:adjLst/>
      </dgm:shape>
      <dgm:presOf/>
      <dgm:constrLst/>
      <dgm:ruleLst/>
    </dgm:layoutNode>
    <dgm:layoutNode name="nodes">
      <dgm:varLst>
        <dgm:chMax/>
        <dgm:chPref/>
        <dgm:animLvl val="lvl"/>
      </dgm:varLst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choose name="constrBasedOnChildrenCount">
        <dgm:if name="constrForTwoChildren" axis="ch" ptType="node" func="cnt" op="lte" val="2">
          <dgm:constrLst>
            <dgm:constr type="primFontSz" for="des" forName="L1TextContainer" val="20"/>
            <dgm:constr type="primFontSz" for="des" forName="L2TextContainer" refType="primFontSz" refFor="des" refForName="L1TextContainer" op="equ" fact="0.85"/>
            <dgm:constr type="w" for="ch" forName="composite" refType="w"/>
            <dgm:constr type="h" for="ch" forName="composite" refType="h"/>
            <dgm:constr type="w" for="ch" forName="spaceBetweenRectangles" refType="w" refFor="ch" refForName="composite" fact="0"/>
            <dgm:constr type="w" for="ch" ptType="sibTrans" op="equ"/>
            <dgm:constr type="primFontSz" for="des" forName="L1TextContainer" op="equ"/>
            <dgm:constr type="primFontSz" for="des" forName="L2TextContainer" op="equ"/>
          </dgm:constrLst>
        </dgm:if>
        <dgm:else name="constrForRest">
          <dgm:constrLst>
            <dgm:constr type="primFontSz" for="des" forName="L1TextContainer" val="20"/>
            <dgm:constr type="primFontSz" for="des" forName="L2TextContainer" refType="primFontSz" refFor="des" refForName="L1TextContainer" op="equ" fact="0.85"/>
            <dgm:constr type="w" for="ch" forName="composite" refType="w"/>
            <dgm:constr type="h" for="ch" forName="composite" refType="h"/>
            <dgm:constr type="w" for="ch" forName="spaceBetweenRectangles" refType="w" refFor="ch" refForName="composite" fact="-0.5"/>
            <dgm:constr type="w" for="ch" ptType="sibTrans" op="equ"/>
            <dgm:constr type="primFontSz" for="des" forName="L1TextContainer" op="equ"/>
            <dgm:constr type="primFontSz" for="des" forName="L2TextContainer" op="equ"/>
          </dgm:constrLst>
        </dgm:else>
      </dgm:choose>
      <dgm:forEach name="nodesForEach" axis="ch" ptType="node">
        <dgm:layoutNode name="composite">
          <dgm:alg type="composite"/>
          <dgm:shape xmlns:r="http://schemas.openxmlformats.org/officeDocument/2006/relationships" r:blip="">
            <dgm:adjLst/>
          </dgm:shape>
          <dgm:choose name="CaseForPlacingNodesAboveAndBelowDivider">
            <dgm:if name="CaseForPlacingNodeAboveDivider" axis="self" ptType="node" func="posOdd" op="equ" val="1">
              <dgm:constrLst>
                <dgm:constr type="w" for="ch" forName="L1TextContainer" refType="w" fact="0.88"/>
                <dgm:constr type="l" for="ch" forName="L1TextContainer" refType="w" fact="0.06"/>
                <dgm:constr type="h" for="ch" forName="L1TextContainer" refType="h" fact="0.12"/>
                <dgm:constr type="t" for="ch" forName="L1TextContainer" refType="h" fact="0.31"/>
                <dgm:constr type="w" for="ch" forName="L2TextContainerWrapper" refType="w" fact="0.88"/>
                <dgm:constr type="l" for="ch" forName="L2TextContainerWrapper" refType="w" fact="0.06"/>
                <dgm:constr type="h" for="ch" forName="L2TextContainerWrapper" refType="h" fact="0.31"/>
                <dgm:constr type="b" for="ch" forName="L2TextContainerWrapper" refType="h" fact="0.31"/>
                <dgm:constr type="w" for="ch" forName="ConnectLine"/>
                <dgm:constr type="ctrX" for="ch" forName="ConnectLine" refType="w" fact="0.5"/>
                <dgm:constr type="h" for="ch" forName="ConnectLine" refType="h" fact="0.07"/>
                <dgm:constr type="t" for="ch" forName="ConnectLine" refType="h" fact="0.43"/>
                <dgm:constr type="w" for="ch" forName="ConnectorPoint" refType="h" fact="0.022"/>
                <dgm:constr type="h" for="ch" forName="ConnectorPoint" refType="h" fact="0.022"/>
                <dgm:constr type="ctrX" for="ch" forName="ConnectorPoint" refType="w" fact="0.5"/>
                <dgm:constr type="ctrY" for="ch" forName="ConnectorPoint" refType="h" fact="0.5"/>
                <dgm:constr type="w" for="ch" forName="EmptyPlaceHolder" refType="w"/>
                <dgm:constr type="h" for="ch" forName="EmptyPlaceHolder" refType="h" fact="0.5"/>
                <dgm:constr type="t" for="ch" forName="EmptyPlaceHolder" refType="h" fact="0.5"/>
              </dgm:constrLst>
            </dgm:if>
            <dgm:else name="CaseForPlacingNodeBelowDivider">
              <dgm:constrLst>
                <dgm:constr type="w" for="ch" forName="L1TextContainer" refType="w" fact="0.88"/>
                <dgm:constr type="l" for="ch" forName="L1TextContainer" refType="w" fact="0.06"/>
                <dgm:constr type="h" for="ch" forName="L1TextContainer" refType="h" fact="0.12"/>
                <dgm:constr type="t" for="ch" forName="L1TextContainer" refType="h" fact="0.57"/>
                <dgm:constr type="w" for="ch" forName="L2TextContainerWrapper" refType="w" fact="0.88"/>
                <dgm:constr type="l" for="ch" forName="L2TextContainerWrapper" refType="w" fact="0.06"/>
                <dgm:constr type="h" for="ch" forName="L2TextContainerWrapper" refType="h" fact="0.31"/>
                <dgm:constr type="t" for="ch" forName="L2TextContainerWrapper" refType="h" fact="0.69"/>
                <dgm:constr type="w" for="ch" forName="ConnectLine"/>
                <dgm:constr type="ctrX" for="ch" forName="ConnectLine" refType="w" fact="0.5"/>
                <dgm:constr type="h" for="ch" forName="ConnectLine" refType="h" fact="0.07"/>
                <dgm:constr type="t" for="ch" forName="ConnectLine" refType="h" fact="0.5"/>
                <dgm:constr type="w" for="ch" forName="ConnectorPoint" refType="h" fact="0.022"/>
                <dgm:constr type="h" for="ch" forName="ConnectorPoint" refType="h" fact="0.022"/>
                <dgm:constr type="ctrX" for="ch" forName="ConnectorPoint" refType="w" fact="0.5"/>
                <dgm:constr type="ctrY" for="ch" forName="ConnectorPoint" refType="h" fact="0.5"/>
                <dgm:constr type="w" for="ch" forName="EmptyPlaceHolder" refType="w"/>
                <dgm:constr type="h" for="ch" forName="EmptyPlaceHolder" refType="h" fact="0.5"/>
                <dgm:constr type="t" for="ch" forName="EmptyPlaceHolder" refType="h" fact="0"/>
              </dgm:constrLst>
            </dgm:else>
          </dgm:choose>
          <dgm:layoutNode name="L1TextContainer" styleLbl="alignNode1">
            <dgm:varLst>
              <dgm:chMax val="1"/>
              <dgm:chPref val="1"/>
              <dgm:bulletEnabled val="1"/>
            </dgm:varLst>
            <dgm:alg type="tx">
              <dgm:param type="txAnchorVert" val="mid"/>
              <dgm:param type="parTxLTRAlign" val="ctr"/>
              <dgm:param type="parTxRTLAlign" val="ctr"/>
            </dgm:alg>
            <dgm:shape xmlns:r="http://schemas.openxmlformats.org/officeDocument/2006/relationships" type="rect" r:blip="">
              <dgm:adjLst/>
            </dgm:shape>
            <dgm:presOf axis="self"/>
            <dgm:constrLst>
              <dgm:constr type="tMarg" refType="primFontSz" fact="0.4"/>
              <dgm:constr type="bMarg" refType="primFontSz" fact="0.4"/>
              <dgm:constr type="lMarg" refType="primFontSz" fact="0.4"/>
              <dgm:constr type="rMarg" refType="primFontSz" fact="0.4"/>
            </dgm:constrLst>
            <dgm:ruleLst>
              <dgm:rule type="primFontSz" val="14" fact="NaN" max="NaN"/>
            </dgm:ruleLst>
          </dgm:layoutNode>
          <dgm:layoutNode name="L2TextContainerWrapper">
            <dgm:varLst>
              <dgm:bulletEnabled val="1"/>
            </dgm:varLst>
            <dgm:alg type="composite"/>
            <dgm:choose name="L2TextContainerConstr">
              <dgm:if name="CaseForPlacingL2TextContaineAboveDivider" axis="self" ptType="node" func="posOdd" op="equ" val="1">
                <dgm:constrLst>
                  <dgm:constr type="h" for="ch" forName="L2TextContainer" refType="h" fact="0.39"/>
                  <dgm:constr type="b" for="ch" forName="L2TextContainer" refType="h"/>
                  <dgm:constr type="h" for="ch" forName="FlexibleEmptyPlaceHolder" refType="h" fact="0.61"/>
                </dgm:constrLst>
              </dgm:if>
              <dgm:else name="CaseForPlacingL2TextContaineBelowDivider">
                <dgm:constrLst>
                  <dgm:constr type="h" for="ch" forName="L2TextContainer" refType="h" fact="0.39"/>
                  <dgm:constr type="h" for="ch" forName="FlexibleEmptyPlaceHolder" refType="h" fact="0.61"/>
                  <dgm:constr type="b" for="ch" forName="FlexibleEmptyPlaceHolder" refType="h"/>
                </dgm:constrLst>
              </dgm:else>
            </dgm:choose>
            <dgm:layoutNode name="L2TextContainer" styleLbl="bgAccFollowNode1" moveWith="L1TextContainer">
              <dgm:choose name="L2TextContainerAlgo">
                <dgm:if name="L2TextContainerAlgoLTR" func="var" arg="dir" op="equ" val="norm">
                  <dgm:alg type="tx">
                    <dgm:param type="txAnchorVert" val="mid"/>
                    <dgm:param type="parTxRTLAlign" val="l"/>
                    <dgm:param type="parTxLTRAlign" val="l"/>
                    <dgm:param type="txAnchorVertCh" val="mid"/>
                    <dgm:param type="shpTxRTLAlignCh" val="l"/>
                    <dgm:param type="shpTxLTRAlignCh" val="l"/>
                  </dgm:alg>
                </dgm:if>
                <dgm:else name="L2TextContainerAlgoRTL">
                  <dgm:alg type="tx">
                    <dgm:param type="txAnchorVert" val="mid"/>
                    <dgm:param type="parTxRTLAlign" val="r"/>
                    <dgm:param type="parTxLTRAlign" val="r"/>
                    <dgm:param type="txAnchorVertCh" val="mid"/>
                    <dgm:param type="shpTxRTLAlignCh" val="r"/>
                    <dgm:param type="shpTxLTRAlignCh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 fact="0.75"/>
                <dgm:constr type="bMarg" refType="primFontSz" fact="0.75"/>
                <dgm:constr type="lMarg" refType="primFontSz" fact="0.75"/>
                <dgm:constr type="rMarg" refType="primFontSz" fact="0.75"/>
              </dgm:constrLst>
              <dgm:ruleLst>
                <dgm:rule type="h" val="INF" fact="NaN" max="NaN"/>
                <dgm:rule type="primFontSz" val="12" fact="NaN" max="NaN"/>
                <dgm:rule type="secFontSz" val="10" fact="NaN" max="NaN"/>
              </dgm:ruleLst>
            </dgm:layoutNode>
            <dgm:layoutNode name="FlexibleEmptyPlaceHolder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</dgm:layoutNode>
          </dgm:layoutNode>
          <dgm:layoutNode name="ConnectLine" styleLbl="sibTrans1D1" moveWith="L1TextContainer">
            <dgm:alg type="sp"/>
            <dgm:shape xmlns:r="http://schemas.openxmlformats.org/officeDocument/2006/relationships" type="line" r:blip="">
              <dgm:adjLst/>
            </dgm:shape>
            <dgm:presOf/>
            <dgm:constrLst/>
          </dgm:layoutNode>
          <dgm:layoutNode name="ConnectorPoint" styleLbl="node1" moveWith="L1TextContainer">
            <dgm:alg type="sp"/>
            <dgm:shape xmlns:r="http://schemas.openxmlformats.org/officeDocument/2006/relationships" rot="45" type="rect" r:blip="" zOrderOff="10">
              <dgm:adjLst/>
              <dgm:extLst>
                <a:ext uri="{B698B0E9-8C71-41B9-8309-B3DCBF30829C}">
                  <dgm1612:spPr xmlns:dgm1612="http://schemas.microsoft.com/office/drawing/2016/12/diagram">
                    <a:ln w="6350"/>
                  </dgm1612:spPr>
                </a:ext>
              </dgm:extLst>
            </dgm:shape>
            <dgm:presOf/>
            <dgm:constrLst/>
          </dgm:layoutNode>
          <dgm:layoutNode name="EmptyPlaceHolder">
            <dgm:alg type="sp"/>
            <dgm:shape xmlns:r="http://schemas.openxmlformats.org/officeDocument/2006/relationships" r:blip="">
              <dgm:adjLst/>
            </dgm:shape>
            <dgm:presOf/>
            <dgm:constrLst/>
          </dgm:layoutNode>
        </dgm:layoutNode>
        <dgm:forEach name="Name28" axis="followSib" ptType="sibTrans" cnt="1">
          <dgm:layoutNode name="spaceBetweenRectangle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defRPr b="1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42A1F1-F8C8-4029-9EC9-B01D3584657C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BE8308-5290-4233-B798-F03502780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2633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are building a service that will let users overcome language barriers by letting them translate live-streamed content to a language of their choice so that they can enjoy content they previously could not.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BE8308-5290-4233-B798-F0350278040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2589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BE8308-5290-4233-B798-F0350278040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5614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Layout has changed from our prototypes because some implementing some of the designs was not feasible with </a:t>
            </a:r>
            <a:r>
              <a:rPr lang="en-US"/>
              <a:t>progressive webapps.</a:t>
            </a:r>
            <a:endParaRPr lang="en-US" dirty="0"/>
          </a:p>
          <a:p>
            <a:r>
              <a:rPr lang="en-US" dirty="0"/>
              <a:t>We changed the streaming media format to </a:t>
            </a:r>
            <a:r>
              <a:rPr lang="en-US" dirty="0" err="1"/>
              <a:t>flv</a:t>
            </a:r>
            <a:r>
              <a:rPr lang="en-US" dirty="0"/>
              <a:t> because it has better integrating with the RTMP servers.</a:t>
            </a:r>
          </a:p>
          <a:p>
            <a:r>
              <a:rPr lang="en-US" dirty="0"/>
              <a:t>We have changed some microservices behind the scenes something that integrates better with our requirements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BE8308-5290-4233-B798-F0350278040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0095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BE8308-5290-4233-B798-F0350278040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5884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BE8308-5290-4233-B798-F0350278040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6434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BE8308-5290-4233-B798-F0350278040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3651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A1826-1B3E-4E2E-8D6C-93BCEAA3D6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7200" y="1096965"/>
            <a:ext cx="7977600" cy="2085696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B5F0CE-1714-4650-9690-5676C06349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6000" y="3945771"/>
            <a:ext cx="5760000" cy="1832730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0" spc="5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D0CA85-BF38-4762-934C-D00F2047C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9CA3C9-6579-49D9-A5FD-20231FB4B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B94FE-6287-4D49-B0E5-FE9A9BA75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0C0B2A-3FD1-4235-A16E-0ED1E028A93E}"/>
              </a:ext>
            </a:extLst>
          </p:cNvPr>
          <p:cNvCxnSpPr>
            <a:cxnSpLocks/>
          </p:cNvCxnSpPr>
          <p:nvPr/>
        </p:nvCxnSpPr>
        <p:spPr>
          <a:xfrm>
            <a:off x="5826000" y="3525773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9494E066-0146-46E9-BAF1-C33240ABA294}"/>
              </a:ext>
            </a:extLst>
          </p:cNvPr>
          <p:cNvGrpSpPr/>
          <p:nvPr/>
        </p:nvGrpSpPr>
        <p:grpSpPr>
          <a:xfrm rot="2700000">
            <a:off x="10127693" y="4178240"/>
            <a:ext cx="633413" cy="1862138"/>
            <a:chOff x="5959192" y="333389"/>
            <a:chExt cx="633413" cy="186213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02BD80B-C499-4DAC-9580-575B04F8658F}"/>
                </a:ext>
              </a:extLst>
            </p:cNvPr>
            <p:cNvGrpSpPr/>
            <p:nvPr/>
          </p:nvGrpSpPr>
          <p:grpSpPr>
            <a:xfrm>
              <a:off x="5959192" y="333389"/>
              <a:ext cx="633413" cy="1419225"/>
              <a:chOff x="5959192" y="333389"/>
              <a:chExt cx="633413" cy="1419225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id="{CCF069F3-858C-4C67-90C2-46017C3D4C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59192" y="333389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id="{8A1FFA52-DFA8-4A81-8A85-50BE13257F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78280" y="333389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0" name="Line 70">
              <a:extLst>
                <a:ext uri="{FF2B5EF4-FFF2-40B4-BE49-F238E27FC236}">
                  <a16:creationId xmlns:a16="http://schemas.microsoft.com/office/drawing/2014/main" id="{BAEDA471-60CB-4A0C-B9AD-B2B3C51EA2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78280" y="333389"/>
              <a:ext cx="0" cy="186213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31711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FB6D0-92CA-4910-AE77-E238F4C89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913172-A138-4DD4-A5B1-58BA625078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897B9-E4AD-469B-A60D-9A1A4BD19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5E1B0-48D6-4F99-9955-39958BA96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F49DA-55D4-4E36-AEB9-A0E99E31A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307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FEBC7C-C5C1-4A79-A195-B35701C289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D34A74-3328-469B-ABCA-96F2FE3687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AE19AB-5637-455E-89C3-B41702C20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64F2A3-EBEE-4F42-BAC2-A482F00E6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FE1C27-1A43-4B0B-88D0-0C5FE1DBE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396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32E59-6597-437B-B2F8-E2DD1F86A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BC1D-912E-4012-84AC-A509C9EF4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77110C-4AA3-4101-B3BD-140B90AF9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0F189-4D8E-4DE6-8295-CF92FA8BF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F33EC-1ACF-4D46-AEA5-A20802210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237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45267-19A7-4A3D-9658-AD3F78DD3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2305800"/>
            <a:ext cx="4636800" cy="2246400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F17554-5672-499F-BEB9-AB069E6D1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65250" y="2305800"/>
            <a:ext cx="4636800" cy="2246400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1">
                <a:solidFill>
                  <a:schemeClr val="tx1"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CBA3C6-C279-46AA-B4EE-5F861D83D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1/27/2023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4C125B-DDB9-4F4E-B9E9-A747E648F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3D465E-E86B-42A8-B18A-9046E40D6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681007E-0E57-40DB-9A98-D04E0A05937B}"/>
              </a:ext>
            </a:extLst>
          </p:cNvPr>
          <p:cNvSpPr/>
          <p:nvPr/>
        </p:nvSpPr>
        <p:spPr>
          <a:xfrm>
            <a:off x="1437136" y="649304"/>
            <a:ext cx="340415" cy="340415"/>
          </a:xfrm>
          <a:prstGeom prst="ellipse">
            <a:avLst/>
          </a:prstGeom>
          <a:gradFill flip="none" rotWithShape="1">
            <a:gsLst>
              <a:gs pos="0">
                <a:srgbClr val="FFFFFF">
                  <a:alpha val="80000"/>
                </a:srgbClr>
              </a:gs>
              <a:gs pos="100000">
                <a:srgbClr val="FFFFFF">
                  <a:alpha val="10000"/>
                </a:srgbClr>
              </a:gs>
            </a:gsLst>
            <a:lin ang="27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C2D7ED2-BAE3-470E-9EFF-F2A49EDD9767}"/>
              </a:ext>
            </a:extLst>
          </p:cNvPr>
          <p:cNvGrpSpPr/>
          <p:nvPr/>
        </p:nvGrpSpPr>
        <p:grpSpPr>
          <a:xfrm rot="10800000">
            <a:off x="1079500" y="952167"/>
            <a:ext cx="641184" cy="1069728"/>
            <a:chOff x="6484111" y="2967038"/>
            <a:chExt cx="641184" cy="106972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5B14D1A-9E1B-41C3-96AA-A5C40C4F9B3A}"/>
                </a:ext>
              </a:extLst>
            </p:cNvPr>
            <p:cNvGrpSpPr/>
            <p:nvPr/>
          </p:nvGrpSpPr>
          <p:grpSpPr>
            <a:xfrm>
              <a:off x="6808136" y="2967038"/>
              <a:ext cx="317159" cy="932400"/>
              <a:chOff x="6808136" y="2967038"/>
              <a:chExt cx="317159" cy="932400"/>
            </a:xfrm>
          </p:grpSpPr>
          <p:sp>
            <p:nvSpPr>
              <p:cNvPr id="14" name="Freeform 68">
                <a:extLst>
                  <a:ext uri="{FF2B5EF4-FFF2-40B4-BE49-F238E27FC236}">
                    <a16:creationId xmlns:a16="http://schemas.microsoft.com/office/drawing/2014/main" id="{00EC83EC-04A6-4533-80A5-B1817F1FB3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69">
                <a:extLst>
                  <a:ext uri="{FF2B5EF4-FFF2-40B4-BE49-F238E27FC236}">
                    <a16:creationId xmlns:a16="http://schemas.microsoft.com/office/drawing/2014/main" id="{BF61FF24-9074-4265-ACF4-1AEC3621B7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Line 70">
                <a:extLst>
                  <a:ext uri="{FF2B5EF4-FFF2-40B4-BE49-F238E27FC236}">
                    <a16:creationId xmlns:a16="http://schemas.microsoft.com/office/drawing/2014/main" id="{8D31D9FF-672B-4C5E-B4B2-DD86A12441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991EBFD-EBD5-48CE-9178-AF5B6F50D416}"/>
                </a:ext>
              </a:extLst>
            </p:cNvPr>
            <p:cNvGrpSpPr/>
            <p:nvPr/>
          </p:nvGrpSpPr>
          <p:grpSpPr>
            <a:xfrm rot="18900000" flipH="1">
              <a:off x="6484111" y="3104366"/>
              <a:ext cx="317159" cy="932400"/>
              <a:chOff x="6808136" y="2967038"/>
              <a:chExt cx="317159" cy="932400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id="{1B45F046-3129-4A30-9402-44BA590CD1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id="{24589F32-BB2E-46B1-BAB5-75EA779C7A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Line 70">
                <a:extLst>
                  <a:ext uri="{FF2B5EF4-FFF2-40B4-BE49-F238E27FC236}">
                    <a16:creationId xmlns:a16="http://schemas.microsoft.com/office/drawing/2014/main" id="{0BD46CA5-AE89-4413-AB8D-347179D881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043A360-3214-4DB8-BD85-C6AE48D02D3A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26000" y="3429001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5159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4AEE3-6C7B-402E-B26D-1D079D78D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01641-6BDA-433D-9393-1DDACE0670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89400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8F8D2A-A489-488D-B1E1-23F36D3E95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4202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A242E8-AEEF-4BBD-94E9-86F89D695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58D2CA-06C9-412D-A5D6-F97DDBBB0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1A80D9-E04B-47BF-80DA-01E68346A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027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42251-8A4B-463E-982B-C657C3810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74D5E-AC0B-46BF-8840-61CC89C3B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399" y="1736732"/>
            <a:ext cx="4928400" cy="661912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1A0738-7A90-4A35-AB98-9656D61872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89400" y="2431256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ADFE01-1BA7-4288-9355-8B2B508BE5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4200" y="1736732"/>
            <a:ext cx="4928400" cy="662400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D49F77-6C55-47AC-B1AE-5D9906DBD7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4200" y="2431257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D8EF53-AF86-47E8-83DC-8C419847A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01D653-ED9A-46D3-A97F-B5FA1DAE6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5B9B66-64EA-4022-BD96-ECF2A80CE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035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FFE053-BB16-4940-B248-2D496BB29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FBD80C-6CA1-42DB-B732-4807A27DA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A9DA86-C177-42C6-90F8-37C6844A2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277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46A27C-9BDA-43B3-96EA-C145EA7F0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1FBD5E-AA17-42F1-8615-49F2664DD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7A2D5-EBE5-43DD-8CF2-8B90801A0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796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451E1-40E1-4ED2-A9E3-6376E774A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1" y="955674"/>
            <a:ext cx="3531600" cy="138499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AAE5E-AD83-40D4-8BDB-6B2525024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4850" y="882651"/>
            <a:ext cx="5760000" cy="489584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4DF8E2-A28B-4889-AD9E-1D733FEA2E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89401" y="2584759"/>
            <a:ext cx="3531600" cy="3193741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2EF812-B775-468C-84D9-4394CC19F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E1DEB3-5237-467C-A5B6-EDA7F366E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877A6B-440F-4D7B-92DA-1B964D029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C89B2F1-1E32-44DB-B50E-BEA1896CAD8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107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B204-119E-45DB-A177-995FF5D9B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955456"/>
            <a:ext cx="3531600" cy="1384995"/>
          </a:xfrm>
        </p:spPr>
        <p:txBody>
          <a:bodyPr anchor="b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CD3036-53A8-4361-AAAC-D8072EB470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37200" y="540001"/>
            <a:ext cx="6115050" cy="52385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FCFCD5-820E-47D9-9A60-57680C4C94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90000" y="2584758"/>
            <a:ext cx="3531600" cy="3284229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2446C3-A62E-4690-9098-53D59C4C3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6C8B8-EA3D-45E5-950A-B6F1EA0B4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2ACAB7-ADBF-42E5-A214-232BA9EFB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0E80DA6-B971-46B7-B0D3-8581AE0B6AC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534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2DDA7E-8449-42D1-93BD-4E96C1BFC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72EB64-DBC0-4012-830E-9166670D17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400" y="1685925"/>
            <a:ext cx="10213200" cy="4040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9A3E9-8704-4E26-A519-8215B3E943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0000" y="6357168"/>
            <a:ext cx="1760150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fld id="{4EC743F4-8769-40B4-85DF-6CB8DE9F66AA}" type="datetimeFigureOut">
              <a:rPr lang="en-US" smtClean="0"/>
              <a:pPr/>
              <a:t>1/27/2023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90E32-87A0-44C2-A299-D45FAB146E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54312" y="6357600"/>
            <a:ext cx="6683376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cap="all" spc="3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C1A41-01A7-44E2-965B-ACFD4F2806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2800" y="6357600"/>
            <a:ext cx="1760150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fld id="{FF2BD96E-3838-45D2-9031-D3AF67C920A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721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37" r:id="rId5"/>
    <p:sldLayoutId id="2147483742" r:id="rId6"/>
    <p:sldLayoutId id="2147483738" r:id="rId7"/>
    <p:sldLayoutId id="2147483739" r:id="rId8"/>
    <p:sldLayoutId id="2147483740" r:id="rId9"/>
    <p:sldLayoutId id="2147483741" r:id="rId10"/>
    <p:sldLayoutId id="2147483743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 cap="none" spc="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50000"/>
        </a:lnSpc>
        <a:spcBef>
          <a:spcPts val="10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360000" indent="0" algn="l" defTabSz="914400" rtl="0" eaLnBrk="1" latinLnBrk="0" hangingPunct="1">
        <a:lnSpc>
          <a:spcPct val="150000"/>
        </a:lnSpc>
        <a:spcBef>
          <a:spcPts val="500"/>
        </a:spcBef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08000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011B0B3-5679-4759-90B8-3B908C4CB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Background pattern&#10;&#10;Description automatically generated">
            <a:extLst>
              <a:ext uri="{FF2B5EF4-FFF2-40B4-BE49-F238E27FC236}">
                <a16:creationId xmlns:a16="http://schemas.microsoft.com/office/drawing/2014/main" id="{BE593E0D-CB4D-5BD5-4B2D-D8A6666DD8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250"/>
          <a:stretch/>
        </p:blipFill>
        <p:spPr>
          <a:xfrm>
            <a:off x="20" y="10"/>
            <a:ext cx="12191980" cy="685799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767E5D14-5396-4D7B-996A-7BFD005761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9500" y="1"/>
            <a:ext cx="10033000" cy="6858000"/>
          </a:xfrm>
          <a:prstGeom prst="rect">
            <a:avLst/>
          </a:prstGeom>
          <a:gradFill flip="none" rotWithShape="1">
            <a:gsLst>
              <a:gs pos="40000">
                <a:srgbClr val="000000">
                  <a:alpha val="35000"/>
                </a:srgbClr>
              </a:gs>
              <a:gs pos="60000">
                <a:srgbClr val="000000">
                  <a:alpha val="35000"/>
                </a:srgbClr>
              </a:gs>
              <a:gs pos="20000">
                <a:srgbClr val="000000">
                  <a:alpha val="20000"/>
                </a:srgbClr>
              </a:gs>
              <a:gs pos="0">
                <a:srgbClr val="000000">
                  <a:alpha val="0"/>
                </a:srgbClr>
              </a:gs>
              <a:gs pos="100000">
                <a:srgbClr val="000000">
                  <a:alpha val="0"/>
                </a:srgbClr>
              </a:gs>
              <a:gs pos="80000">
                <a:srgbClr val="000000">
                  <a:alpha val="20000"/>
                </a:srgb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65503-8B20-2C98-F107-D229DE6744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7100" y="1089025"/>
            <a:ext cx="7797800" cy="1532951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R2D2s Bazaar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9B1BD8-B19F-73B4-6789-25250E2F3E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08350" y="4248000"/>
            <a:ext cx="5575300" cy="152097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>
                    <a:alpha val="80000"/>
                  </a:srgbClr>
                </a:solidFill>
              </a:rPr>
              <a:t>R2D2s – Nikita, Nisarg, Shrey, and Mayank 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14350AE-EC1C-4F25-89C0-954A46AD81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987925" y="2840038"/>
            <a:ext cx="2216150" cy="1177924"/>
            <a:chOff x="4987925" y="2840038"/>
            <a:chExt cx="2216150" cy="1177924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E4B8450-1C95-4531-850D-7F686ACF70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87925" y="2840038"/>
              <a:ext cx="2216150" cy="1177924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769F795D-66E2-4432-87F1-7E13EA568E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720702" y="2912637"/>
              <a:ext cx="1080000" cy="1080000"/>
              <a:chOff x="6879023" y="2912637"/>
              <a:chExt cx="1080000" cy="1080000"/>
            </a:xfrm>
          </p:grpSpPr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E870852C-150C-4471-870D-11A27F4654A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7260443" y="2912637"/>
                <a:ext cx="317159" cy="1080000"/>
                <a:chOff x="4799744" y="2905614"/>
                <a:chExt cx="317159" cy="1080000"/>
              </a:xfrm>
            </p:grpSpPr>
            <p:sp>
              <p:nvSpPr>
                <p:cNvPr id="28" name="Freeform 68">
                  <a:extLst>
                    <a:ext uri="{FF2B5EF4-FFF2-40B4-BE49-F238E27FC236}">
                      <a16:creationId xmlns:a16="http://schemas.microsoft.com/office/drawing/2014/main" id="{81089950-4556-4EE5-B23C-9FA83C28F10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799744" y="2905614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" name="Freeform 69">
                  <a:extLst>
                    <a:ext uri="{FF2B5EF4-FFF2-40B4-BE49-F238E27FC236}">
                      <a16:creationId xmlns:a16="http://schemas.microsoft.com/office/drawing/2014/main" id="{12CF34BC-E280-4CBF-AF4A-7F778162E8D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959516" y="2905614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" name="Line 70">
                  <a:extLst>
                    <a:ext uri="{FF2B5EF4-FFF2-40B4-BE49-F238E27FC236}">
                      <a16:creationId xmlns:a16="http://schemas.microsoft.com/office/drawing/2014/main" id="{22B8AF45-EA47-4AF8-B61A-9803450AE8D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4959516" y="2905614"/>
                  <a:ext cx="0" cy="1080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443807CF-0501-40E7-BFD0-D82647E71EA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8900000" flipH="1">
                <a:off x="6916369" y="2912637"/>
                <a:ext cx="317159" cy="1080000"/>
                <a:chOff x="4799744" y="2905614"/>
                <a:chExt cx="317159" cy="1080000"/>
              </a:xfrm>
            </p:grpSpPr>
            <p:sp>
              <p:nvSpPr>
                <p:cNvPr id="25" name="Freeform 68">
                  <a:extLst>
                    <a:ext uri="{FF2B5EF4-FFF2-40B4-BE49-F238E27FC236}">
                      <a16:creationId xmlns:a16="http://schemas.microsoft.com/office/drawing/2014/main" id="{776C808B-231E-40AC-849E-C32F2B8E2F4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799744" y="2905614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" name="Freeform 69">
                  <a:extLst>
                    <a:ext uri="{FF2B5EF4-FFF2-40B4-BE49-F238E27FC236}">
                      <a16:creationId xmlns:a16="http://schemas.microsoft.com/office/drawing/2014/main" id="{2363355C-504A-42FE-8E50-40CA0B20AFF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959516" y="2905614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" name="Line 70">
                  <a:extLst>
                    <a:ext uri="{FF2B5EF4-FFF2-40B4-BE49-F238E27FC236}">
                      <a16:creationId xmlns:a16="http://schemas.microsoft.com/office/drawing/2014/main" id="{938C58D4-333C-44D7-B4AB-5550D5C8806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4959516" y="2905614"/>
                  <a:ext cx="0" cy="1080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159065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>
            <a:alpha val="42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7">
            <a:extLst>
              <a:ext uri="{FF2B5EF4-FFF2-40B4-BE49-F238E27FC236}">
                <a16:creationId xmlns:a16="http://schemas.microsoft.com/office/drawing/2014/main" id="{6D2D76E3-BBAC-4D3C-9314-D3076FA905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F5906F-050D-0FBC-4653-1AA6DEBD1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6600" y="536575"/>
            <a:ext cx="4078800" cy="1453003"/>
          </a:xfrm>
        </p:spPr>
        <p:txBody>
          <a:bodyPr wrap="square" anchor="b">
            <a:normAutofit/>
          </a:bodyPr>
          <a:lstStyle/>
          <a:p>
            <a:pPr algn="ctr"/>
            <a:r>
              <a:rPr lang="en-US"/>
              <a:t>Status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5C945D9-C3DE-4D90-9F29-7BE223AAF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99766" y="716800"/>
            <a:ext cx="3838575" cy="5583025"/>
            <a:chOff x="199766" y="716800"/>
            <a:chExt cx="3838575" cy="5583025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8D338B3-6DA4-45F7-91E3-7D8C28D0B2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>
              <a:off x="890329" y="26237"/>
              <a:ext cx="2457450" cy="3838575"/>
              <a:chOff x="587376" y="280988"/>
              <a:chExt cx="2457450" cy="3838575"/>
            </a:xfrm>
          </p:grpSpPr>
          <p:sp>
            <p:nvSpPr>
              <p:cNvPr id="30" name="Freeform 64">
                <a:extLst>
                  <a:ext uri="{FF2B5EF4-FFF2-40B4-BE49-F238E27FC236}">
                    <a16:creationId xmlns:a16="http://schemas.microsoft.com/office/drawing/2014/main" id="{6185FD3E-487C-45A4-AD94-24F4F7BACD6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1443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" name="Freeform 81">
                <a:extLst>
                  <a:ext uri="{FF2B5EF4-FFF2-40B4-BE49-F238E27FC236}">
                    <a16:creationId xmlns:a16="http://schemas.microsoft.com/office/drawing/2014/main" id="{DABEF2EB-1FA6-476D-ADEC-ACC991D1EE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205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" name="Freeform 61">
                <a:extLst>
                  <a:ext uri="{FF2B5EF4-FFF2-40B4-BE49-F238E27FC236}">
                    <a16:creationId xmlns:a16="http://schemas.microsoft.com/office/drawing/2014/main" id="{702C2E5D-FD1A-49AB-9CF7-7F656660A9F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1443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" name="Freeform 78">
                <a:extLst>
                  <a:ext uri="{FF2B5EF4-FFF2-40B4-BE49-F238E27FC236}">
                    <a16:creationId xmlns:a16="http://schemas.microsoft.com/office/drawing/2014/main" id="{FE338B6A-36C1-4245-B24F-94D4DE5F7CC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205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" name="Freeform 84">
                <a:extLst>
                  <a:ext uri="{FF2B5EF4-FFF2-40B4-BE49-F238E27FC236}">
                    <a16:creationId xmlns:a16="http://schemas.microsoft.com/office/drawing/2014/main" id="{6CDA6293-4165-4383-9C97-2A66792280D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967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" name="Freeform 87">
                <a:extLst>
                  <a:ext uri="{FF2B5EF4-FFF2-40B4-BE49-F238E27FC236}">
                    <a16:creationId xmlns:a16="http://schemas.microsoft.com/office/drawing/2014/main" id="{CACA95C4-6FB3-44B0-981E-06BBAE8F027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967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" name="Freeform 60">
                <a:extLst>
                  <a:ext uri="{FF2B5EF4-FFF2-40B4-BE49-F238E27FC236}">
                    <a16:creationId xmlns:a16="http://schemas.microsoft.com/office/drawing/2014/main" id="{87433F39-33A6-4FCE-9B83-3D9A47A7C5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80988"/>
                <a:ext cx="319088" cy="1419225"/>
              </a:xfrm>
              <a:custGeom>
                <a:avLst/>
                <a:gdLst>
                  <a:gd name="T0" fmla="*/ 0 w 67"/>
                  <a:gd name="T1" fmla="*/ 0 h 298"/>
                  <a:gd name="T2" fmla="*/ 0 w 67"/>
                  <a:gd name="T3" fmla="*/ 298 h 298"/>
                  <a:gd name="T4" fmla="*/ 67 w 67"/>
                  <a:gd name="T5" fmla="*/ 149 h 298"/>
                  <a:gd name="T6" fmla="*/ 0 w 67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7" y="208"/>
                      <a:pt x="67" y="149"/>
                    </a:cubicBezTo>
                    <a:cubicBezTo>
                      <a:pt x="67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" name="Freeform 59">
                <a:extLst>
                  <a:ext uri="{FF2B5EF4-FFF2-40B4-BE49-F238E27FC236}">
                    <a16:creationId xmlns:a16="http://schemas.microsoft.com/office/drawing/2014/main" id="{09C092FC-35CB-41D8-8B13-9A238EE30C2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497013" y="280988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" name="Freeform 62">
                <a:extLst>
                  <a:ext uri="{FF2B5EF4-FFF2-40B4-BE49-F238E27FC236}">
                    <a16:creationId xmlns:a16="http://schemas.microsoft.com/office/drawing/2014/main" id="{A0DF137B-3079-4986-913B-939546E64D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1390651"/>
                <a:ext cx="1228725" cy="761999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9" name="Freeform 65">
                <a:extLst>
                  <a:ext uri="{FF2B5EF4-FFF2-40B4-BE49-F238E27FC236}">
                    <a16:creationId xmlns:a16="http://schemas.microsoft.com/office/drawing/2014/main" id="{D660B18D-F0F5-419B-B3F1-B039757C95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1362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0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" name="Freeform 79">
                <a:extLst>
                  <a:ext uri="{FF2B5EF4-FFF2-40B4-BE49-F238E27FC236}">
                    <a16:creationId xmlns:a16="http://schemas.microsoft.com/office/drawing/2014/main" id="{80FAC823-69BF-42B9-BA6A-E365E721EB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124075"/>
                <a:ext cx="1228725" cy="790575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" name="Freeform 82">
                <a:extLst>
                  <a:ext uri="{FF2B5EF4-FFF2-40B4-BE49-F238E27FC236}">
                    <a16:creationId xmlns:a16="http://schemas.microsoft.com/office/drawing/2014/main" id="{5B5DFB3A-61ED-4206-9B53-3E8A8CE9FF0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124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" name="Freeform 85">
                <a:extLst>
                  <a:ext uri="{FF2B5EF4-FFF2-40B4-BE49-F238E27FC236}">
                    <a16:creationId xmlns:a16="http://schemas.microsoft.com/office/drawing/2014/main" id="{C72D0A40-CAB7-45AB-B832-628D138C69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886075"/>
                <a:ext cx="1228725" cy="790575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" name="Freeform 88">
                <a:extLst>
                  <a:ext uri="{FF2B5EF4-FFF2-40B4-BE49-F238E27FC236}">
                    <a16:creationId xmlns:a16="http://schemas.microsoft.com/office/drawing/2014/main" id="{A1757DD3-2A1D-4CED-A678-ECE520A1B4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886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42918845-1F95-46C2-8F59-32EB33C4A36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587376" y="280988"/>
                <a:ext cx="2457450" cy="3838575"/>
                <a:chOff x="587376" y="280988"/>
                <a:chExt cx="2457450" cy="3838575"/>
              </a:xfrm>
            </p:grpSpPr>
            <p:sp>
              <p:nvSpPr>
                <p:cNvPr id="45" name="Line 63">
                  <a:extLst>
                    <a:ext uri="{FF2B5EF4-FFF2-40B4-BE49-F238E27FC236}">
                      <a16:creationId xmlns:a16="http://schemas.microsoft.com/office/drawing/2014/main" id="{E7391FC0-5104-4751-BB86-0D12BFFBE32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6" name="Line 66">
                  <a:extLst>
                    <a:ext uri="{FF2B5EF4-FFF2-40B4-BE49-F238E27FC236}">
                      <a16:creationId xmlns:a16="http://schemas.microsoft.com/office/drawing/2014/main" id="{094BBC13-5B24-4DFD-A5AD-892345304C5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1443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7" name="Line 67">
                  <a:extLst>
                    <a:ext uri="{FF2B5EF4-FFF2-40B4-BE49-F238E27FC236}">
                      <a16:creationId xmlns:a16="http://schemas.microsoft.com/office/drawing/2014/main" id="{5D6BCBF6-E4C8-49C4-BCE6-A57F7EB6CAC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80988"/>
                  <a:ext cx="0" cy="3838575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8" name="Line 80">
                  <a:extLst>
                    <a:ext uri="{FF2B5EF4-FFF2-40B4-BE49-F238E27FC236}">
                      <a16:creationId xmlns:a16="http://schemas.microsoft.com/office/drawing/2014/main" id="{4A5F536F-42F0-4F01-9893-075DD5BCCE7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9" name="Line 83">
                  <a:extLst>
                    <a:ext uri="{FF2B5EF4-FFF2-40B4-BE49-F238E27FC236}">
                      <a16:creationId xmlns:a16="http://schemas.microsoft.com/office/drawing/2014/main" id="{60BE5073-8B4E-47B4-AC5B-31D8FD99D2C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205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0" name="Line 86">
                  <a:extLst>
                    <a:ext uri="{FF2B5EF4-FFF2-40B4-BE49-F238E27FC236}">
                      <a16:creationId xmlns:a16="http://schemas.microsoft.com/office/drawing/2014/main" id="{B210067F-EA9E-4248-B2D2-39D656B3AF6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1" name="Line 89">
                  <a:extLst>
                    <a:ext uri="{FF2B5EF4-FFF2-40B4-BE49-F238E27FC236}">
                      <a16:creationId xmlns:a16="http://schemas.microsoft.com/office/drawing/2014/main" id="{B5121029-6739-4142-9E53-48DCA4F8BDC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967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B6776FFF-7CFE-4739-9104-473DA3681A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3500000">
              <a:off x="480743" y="3311698"/>
              <a:ext cx="1785984" cy="2211229"/>
              <a:chOff x="3125006" y="3171595"/>
              <a:chExt cx="1785984" cy="2211229"/>
            </a:xfrm>
          </p:grpSpPr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739C6C41-5DF4-4A11-89B7-BAB3F63B581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36819" y="3174345"/>
                <a:ext cx="1760933" cy="2208479"/>
                <a:chOff x="4749017" y="2998646"/>
                <a:chExt cx="1760933" cy="2208479"/>
              </a:xfrm>
            </p:grpSpPr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A6F0F36F-7ABB-4F4C-9CC5-443B1936F48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flipH="1">
                  <a:off x="5630197" y="2998646"/>
                  <a:ext cx="0" cy="2208479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4F2DB5F0-FD30-4907-86AB-7DA7CA3E319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rot="10800000" flipH="1">
                  <a:off x="4749017" y="4416771"/>
                  <a:ext cx="1760933" cy="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8" name="Rectangle 30">
                  <a:extLst>
                    <a:ext uri="{FF2B5EF4-FFF2-40B4-BE49-F238E27FC236}">
                      <a16:creationId xmlns:a16="http://schemas.microsoft.com/office/drawing/2014/main" id="{0A419F00-E825-4E5E-92EA-DDF22BB2FB1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136242" y="3224252"/>
                  <a:ext cx="987915" cy="987915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Rectangle 30">
                  <a:extLst>
                    <a:ext uri="{FF2B5EF4-FFF2-40B4-BE49-F238E27FC236}">
                      <a16:creationId xmlns:a16="http://schemas.microsoft.com/office/drawing/2014/main" id="{D7C5E6F1-BF29-4F80-A5F4-81345C29015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327037" y="3070731"/>
                  <a:ext cx="606323" cy="606323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72CEDE34-3360-4BFF-8F28-053990E691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25006" y="3171595"/>
                <a:ext cx="1785984" cy="1799739"/>
                <a:chOff x="6879836" y="3516901"/>
                <a:chExt cx="1785984" cy="1799739"/>
              </a:xfrm>
            </p:grpSpPr>
            <p:sp>
              <p:nvSpPr>
                <p:cNvPr id="24" name="Freeform: Shape 23">
                  <a:extLst>
                    <a:ext uri="{FF2B5EF4-FFF2-40B4-BE49-F238E27FC236}">
                      <a16:creationId xmlns:a16="http://schemas.microsoft.com/office/drawing/2014/main" id="{898E96F4-030D-444B-B62F-0DA02833774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6879836" y="3521665"/>
                  <a:ext cx="892801" cy="1794975"/>
                </a:xfrm>
                <a:custGeom>
                  <a:avLst/>
                  <a:gdLst>
                    <a:gd name="connsiteX0" fmla="*/ 892801 w 892801"/>
                    <a:gd name="connsiteY0" fmla="*/ 0 h 1794975"/>
                    <a:gd name="connsiteX1" fmla="*/ 892801 w 892801"/>
                    <a:gd name="connsiteY1" fmla="*/ 1434622 h 1794975"/>
                    <a:gd name="connsiteX2" fmla="*/ 845919 w 892801"/>
                    <a:gd name="connsiteY2" fmla="*/ 1533379 h 1794975"/>
                    <a:gd name="connsiteX3" fmla="*/ 440820 w 892801"/>
                    <a:gd name="connsiteY3" fmla="*/ 1794916 h 1794975"/>
                    <a:gd name="connsiteX4" fmla="*/ 379878 w 892801"/>
                    <a:gd name="connsiteY4" fmla="*/ 1791253 h 1794975"/>
                    <a:gd name="connsiteX5" fmla="*/ 763083 w 892801"/>
                    <a:gd name="connsiteY5" fmla="*/ 100140 h 1794975"/>
                    <a:gd name="connsiteX6" fmla="*/ 892801 w 892801"/>
                    <a:gd name="connsiteY6" fmla="*/ 0 h 17949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92801" h="1794975">
                      <a:moveTo>
                        <a:pt x="892801" y="0"/>
                      </a:moveTo>
                      <a:lnTo>
                        <a:pt x="892801" y="1434622"/>
                      </a:lnTo>
                      <a:lnTo>
                        <a:pt x="845919" y="1533379"/>
                      </a:lnTo>
                      <a:cubicBezTo>
                        <a:pt x="735106" y="1711682"/>
                        <a:pt x="584368" y="1792418"/>
                        <a:pt x="440820" y="1794916"/>
                      </a:cubicBezTo>
                      <a:cubicBezTo>
                        <a:pt x="420314" y="1795273"/>
                        <a:pt x="399954" y="1794033"/>
                        <a:pt x="379878" y="1791253"/>
                      </a:cubicBezTo>
                      <a:cubicBezTo>
                        <a:pt x="-41718" y="1732871"/>
                        <a:pt x="-338017" y="995203"/>
                        <a:pt x="763083" y="100140"/>
                      </a:cubicBezTo>
                      <a:lnTo>
                        <a:pt x="89280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5" name="Freeform: Shape 24">
                  <a:extLst>
                    <a:ext uri="{FF2B5EF4-FFF2-40B4-BE49-F238E27FC236}">
                      <a16:creationId xmlns:a16="http://schemas.microsoft.com/office/drawing/2014/main" id="{A5D902ED-F254-4B06-9B62-AF188FF41A7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7772637" y="3516901"/>
                  <a:ext cx="893183" cy="1795123"/>
                </a:xfrm>
                <a:custGeom>
                  <a:avLst/>
                  <a:gdLst>
                    <a:gd name="connsiteX0" fmla="*/ 191 w 893183"/>
                    <a:gd name="connsiteY0" fmla="*/ 0 h 1795123"/>
                    <a:gd name="connsiteX1" fmla="*/ 130101 w 893183"/>
                    <a:gd name="connsiteY1" fmla="*/ 100288 h 1795123"/>
                    <a:gd name="connsiteX2" fmla="*/ 513306 w 893183"/>
                    <a:gd name="connsiteY2" fmla="*/ 1791401 h 1795123"/>
                    <a:gd name="connsiteX3" fmla="*/ 47265 w 893183"/>
                    <a:gd name="connsiteY3" fmla="*/ 1533527 h 1795123"/>
                    <a:gd name="connsiteX4" fmla="*/ 192 w 893183"/>
                    <a:gd name="connsiteY4" fmla="*/ 1434367 h 1795123"/>
                    <a:gd name="connsiteX5" fmla="*/ 192 w 893183"/>
                    <a:gd name="connsiteY5" fmla="*/ 1438981 h 1795123"/>
                    <a:gd name="connsiteX6" fmla="*/ 0 w 893183"/>
                    <a:gd name="connsiteY6" fmla="*/ 1439386 h 1795123"/>
                    <a:gd name="connsiteX7" fmla="*/ 0 w 893183"/>
                    <a:gd name="connsiteY7" fmla="*/ 4764 h 1795123"/>
                    <a:gd name="connsiteX8" fmla="*/ 191 w 893183"/>
                    <a:gd name="connsiteY8" fmla="*/ 4616 h 1795123"/>
                    <a:gd name="connsiteX9" fmla="*/ 191 w 893183"/>
                    <a:gd name="connsiteY9" fmla="*/ 0 h 17951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893183" h="1795123">
                      <a:moveTo>
                        <a:pt x="191" y="0"/>
                      </a:moveTo>
                      <a:lnTo>
                        <a:pt x="130101" y="100288"/>
                      </a:lnTo>
                      <a:cubicBezTo>
                        <a:pt x="1231201" y="995351"/>
                        <a:pt x="934902" y="1733019"/>
                        <a:pt x="513306" y="1791401"/>
                      </a:cubicBezTo>
                      <a:cubicBezTo>
                        <a:pt x="352699" y="1813642"/>
                        <a:pt x="173909" y="1737302"/>
                        <a:pt x="47265" y="1533527"/>
                      </a:cubicBezTo>
                      <a:lnTo>
                        <a:pt x="192" y="1434367"/>
                      </a:lnTo>
                      <a:lnTo>
                        <a:pt x="192" y="1438981"/>
                      </a:lnTo>
                      <a:lnTo>
                        <a:pt x="0" y="1439386"/>
                      </a:lnTo>
                      <a:lnTo>
                        <a:pt x="0" y="4764"/>
                      </a:lnTo>
                      <a:lnTo>
                        <a:pt x="191" y="4616"/>
                      </a:lnTo>
                      <a:lnTo>
                        <a:pt x="19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DEBB14B7-5333-4EA3-A883-B3D949DA56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>
              <a:off x="555957" y="5230097"/>
              <a:ext cx="641183" cy="1069728"/>
              <a:chOff x="6484112" y="2967038"/>
              <a:chExt cx="641183" cy="1069728"/>
            </a:xfrm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1F2F0B6D-3339-445E-AE6F-EA80BB952C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6808136" y="2967038"/>
                <a:ext cx="317159" cy="932400"/>
                <a:chOff x="6808136" y="2967038"/>
                <a:chExt cx="317159" cy="932400"/>
              </a:xfrm>
            </p:grpSpPr>
            <p:sp>
              <p:nvSpPr>
                <p:cNvPr id="19" name="Freeform 68">
                  <a:extLst>
                    <a:ext uri="{FF2B5EF4-FFF2-40B4-BE49-F238E27FC236}">
                      <a16:creationId xmlns:a16="http://schemas.microsoft.com/office/drawing/2014/main" id="{1FD745BE-AAE8-4FD8-B107-4730C82F8C7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808136" y="2967038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" name="Freeform 69">
                  <a:extLst>
                    <a:ext uri="{FF2B5EF4-FFF2-40B4-BE49-F238E27FC236}">
                      <a16:creationId xmlns:a16="http://schemas.microsoft.com/office/drawing/2014/main" id="{55D7086E-72EA-4FBD-8B82-D3ECF7D5137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967908" y="2967038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" name="Line 70">
                  <a:extLst>
                    <a:ext uri="{FF2B5EF4-FFF2-40B4-BE49-F238E27FC236}">
                      <a16:creationId xmlns:a16="http://schemas.microsoft.com/office/drawing/2014/main" id="{246D59ED-9B4E-4F44-B189-00E3B8D72DC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967908" y="2967038"/>
                  <a:ext cx="0" cy="9324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B726404C-494E-4C74-9581-BE06BE0D27C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8900000" flipH="1">
                <a:off x="6484112" y="3104366"/>
                <a:ext cx="317159" cy="932400"/>
                <a:chOff x="6808136" y="2967038"/>
                <a:chExt cx="317159" cy="932400"/>
              </a:xfrm>
            </p:grpSpPr>
            <p:sp>
              <p:nvSpPr>
                <p:cNvPr id="16" name="Freeform 68">
                  <a:extLst>
                    <a:ext uri="{FF2B5EF4-FFF2-40B4-BE49-F238E27FC236}">
                      <a16:creationId xmlns:a16="http://schemas.microsoft.com/office/drawing/2014/main" id="{C61F0CD3-7875-46CD-A844-0B022BEF275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808136" y="2967038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" name="Freeform 69">
                  <a:extLst>
                    <a:ext uri="{FF2B5EF4-FFF2-40B4-BE49-F238E27FC236}">
                      <a16:creationId xmlns:a16="http://schemas.microsoft.com/office/drawing/2014/main" id="{D83F2F78-08A8-49BE-AF85-1C3DD286025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967908" y="2967038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" name="Line 70">
                  <a:extLst>
                    <a:ext uri="{FF2B5EF4-FFF2-40B4-BE49-F238E27FC236}">
                      <a16:creationId xmlns:a16="http://schemas.microsoft.com/office/drawing/2014/main" id="{93069262-0DE6-4BA7-9773-656AF1E6CFD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967908" y="2967038"/>
                  <a:ext cx="0" cy="9324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</p:grp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22725E2D-27B9-4A2E-B161-230C61B080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242814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3246B9-BCF1-F413-A99C-68379430D5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56600" y="2877018"/>
            <a:ext cx="4078800" cy="2901482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55C23123-3C5C-4A8B-AD1C-138D7B73D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8153659" y="716800"/>
            <a:ext cx="3838575" cy="5583025"/>
            <a:chOff x="199766" y="716800"/>
            <a:chExt cx="3838575" cy="5583025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ADC1AC98-A945-45DC-A533-43311AB5AF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>
              <a:off x="890329" y="26237"/>
              <a:ext cx="2457450" cy="3838575"/>
              <a:chOff x="587376" y="280988"/>
              <a:chExt cx="2457450" cy="3838575"/>
            </a:xfrm>
          </p:grpSpPr>
          <p:sp>
            <p:nvSpPr>
              <p:cNvPr id="75" name="Freeform 64">
                <a:extLst>
                  <a:ext uri="{FF2B5EF4-FFF2-40B4-BE49-F238E27FC236}">
                    <a16:creationId xmlns:a16="http://schemas.microsoft.com/office/drawing/2014/main" id="{525BFDD7-7DC7-4933-95CA-274FF3A12B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1443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" name="Freeform 81">
                <a:extLst>
                  <a:ext uri="{FF2B5EF4-FFF2-40B4-BE49-F238E27FC236}">
                    <a16:creationId xmlns:a16="http://schemas.microsoft.com/office/drawing/2014/main" id="{56EAE20D-E363-445F-AAA9-8923C7A41DA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205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" name="Freeform 61">
                <a:extLst>
                  <a:ext uri="{FF2B5EF4-FFF2-40B4-BE49-F238E27FC236}">
                    <a16:creationId xmlns:a16="http://schemas.microsoft.com/office/drawing/2014/main" id="{63DF7269-8701-4F88-89A3-EA45D9DF59F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1443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" name="Freeform 78">
                <a:extLst>
                  <a:ext uri="{FF2B5EF4-FFF2-40B4-BE49-F238E27FC236}">
                    <a16:creationId xmlns:a16="http://schemas.microsoft.com/office/drawing/2014/main" id="{2DDEEFE7-743E-40D3-AB86-C074CADC93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205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" name="Freeform 84">
                <a:extLst>
                  <a:ext uri="{FF2B5EF4-FFF2-40B4-BE49-F238E27FC236}">
                    <a16:creationId xmlns:a16="http://schemas.microsoft.com/office/drawing/2014/main" id="{6DC0260D-7AA3-4733-B3CB-6389FCCABD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967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" name="Freeform 87">
                <a:extLst>
                  <a:ext uri="{FF2B5EF4-FFF2-40B4-BE49-F238E27FC236}">
                    <a16:creationId xmlns:a16="http://schemas.microsoft.com/office/drawing/2014/main" id="{E9487A85-3305-4BD8-A4FB-7939820DE3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967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" name="Freeform 60">
                <a:extLst>
                  <a:ext uri="{FF2B5EF4-FFF2-40B4-BE49-F238E27FC236}">
                    <a16:creationId xmlns:a16="http://schemas.microsoft.com/office/drawing/2014/main" id="{9A56408A-8D1F-4308-888A-C10250ED40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80988"/>
                <a:ext cx="319088" cy="1419225"/>
              </a:xfrm>
              <a:custGeom>
                <a:avLst/>
                <a:gdLst>
                  <a:gd name="T0" fmla="*/ 0 w 67"/>
                  <a:gd name="T1" fmla="*/ 0 h 298"/>
                  <a:gd name="T2" fmla="*/ 0 w 67"/>
                  <a:gd name="T3" fmla="*/ 298 h 298"/>
                  <a:gd name="T4" fmla="*/ 67 w 67"/>
                  <a:gd name="T5" fmla="*/ 149 h 298"/>
                  <a:gd name="T6" fmla="*/ 0 w 67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7" y="208"/>
                      <a:pt x="67" y="149"/>
                    </a:cubicBezTo>
                    <a:cubicBezTo>
                      <a:pt x="67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" name="Freeform 59">
                <a:extLst>
                  <a:ext uri="{FF2B5EF4-FFF2-40B4-BE49-F238E27FC236}">
                    <a16:creationId xmlns:a16="http://schemas.microsoft.com/office/drawing/2014/main" id="{B8EA7519-3D12-4CBF-9CF9-2DBF5379C4C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497013" y="280988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" name="Freeform 62">
                <a:extLst>
                  <a:ext uri="{FF2B5EF4-FFF2-40B4-BE49-F238E27FC236}">
                    <a16:creationId xmlns:a16="http://schemas.microsoft.com/office/drawing/2014/main" id="{CBCFA958-AB70-45BC-86FB-95916AC8826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1390651"/>
                <a:ext cx="1228725" cy="761999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4" name="Freeform 65">
                <a:extLst>
                  <a:ext uri="{FF2B5EF4-FFF2-40B4-BE49-F238E27FC236}">
                    <a16:creationId xmlns:a16="http://schemas.microsoft.com/office/drawing/2014/main" id="{EC7CC8AD-3574-4368-9084-30AA269FB7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1362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0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" name="Freeform 79">
                <a:extLst>
                  <a:ext uri="{FF2B5EF4-FFF2-40B4-BE49-F238E27FC236}">
                    <a16:creationId xmlns:a16="http://schemas.microsoft.com/office/drawing/2014/main" id="{AAF385D0-C8F4-4D2E-A604-55B0C4A37A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124075"/>
                <a:ext cx="1228725" cy="790575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" name="Freeform 82">
                <a:extLst>
                  <a:ext uri="{FF2B5EF4-FFF2-40B4-BE49-F238E27FC236}">
                    <a16:creationId xmlns:a16="http://schemas.microsoft.com/office/drawing/2014/main" id="{5807D27C-D4CF-4DD8-95BF-BE0E820995E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124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" name="Freeform 85">
                <a:extLst>
                  <a:ext uri="{FF2B5EF4-FFF2-40B4-BE49-F238E27FC236}">
                    <a16:creationId xmlns:a16="http://schemas.microsoft.com/office/drawing/2014/main" id="{AF358179-B76F-48FB-9D1E-25F2B422B7C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886075"/>
                <a:ext cx="1228725" cy="790575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" name="Freeform 88">
                <a:extLst>
                  <a:ext uri="{FF2B5EF4-FFF2-40B4-BE49-F238E27FC236}">
                    <a16:creationId xmlns:a16="http://schemas.microsoft.com/office/drawing/2014/main" id="{4F860F54-6F02-429D-84F9-216C593FDA3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886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89" name="Group 88">
                <a:extLst>
                  <a:ext uri="{FF2B5EF4-FFF2-40B4-BE49-F238E27FC236}">
                    <a16:creationId xmlns:a16="http://schemas.microsoft.com/office/drawing/2014/main" id="{AF2CD1C6-D2DC-4C27-A7A3-0D6ECCB7B26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587376" y="280988"/>
                <a:ext cx="2457450" cy="3838575"/>
                <a:chOff x="587376" y="280988"/>
                <a:chExt cx="2457450" cy="3838575"/>
              </a:xfrm>
            </p:grpSpPr>
            <p:sp>
              <p:nvSpPr>
                <p:cNvPr id="90" name="Line 63">
                  <a:extLst>
                    <a:ext uri="{FF2B5EF4-FFF2-40B4-BE49-F238E27FC236}">
                      <a16:creationId xmlns:a16="http://schemas.microsoft.com/office/drawing/2014/main" id="{17251CE3-FBBE-4B37-B229-DF726C4AE56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91" name="Line 66">
                  <a:extLst>
                    <a:ext uri="{FF2B5EF4-FFF2-40B4-BE49-F238E27FC236}">
                      <a16:creationId xmlns:a16="http://schemas.microsoft.com/office/drawing/2014/main" id="{14522961-6FA8-43A3-894B-20435789E3A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1443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92" name="Line 67">
                  <a:extLst>
                    <a:ext uri="{FF2B5EF4-FFF2-40B4-BE49-F238E27FC236}">
                      <a16:creationId xmlns:a16="http://schemas.microsoft.com/office/drawing/2014/main" id="{54230A9C-2E62-416C-A910-A26CB0BB744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80988"/>
                  <a:ext cx="0" cy="3838575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93" name="Line 80">
                  <a:extLst>
                    <a:ext uri="{FF2B5EF4-FFF2-40B4-BE49-F238E27FC236}">
                      <a16:creationId xmlns:a16="http://schemas.microsoft.com/office/drawing/2014/main" id="{EDC7B8CE-339C-4B31-9A1E-1E6F3F20E51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94" name="Line 83">
                  <a:extLst>
                    <a:ext uri="{FF2B5EF4-FFF2-40B4-BE49-F238E27FC236}">
                      <a16:creationId xmlns:a16="http://schemas.microsoft.com/office/drawing/2014/main" id="{D5900B3C-A349-4C11-8871-F0C656F06A2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205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95" name="Line 86">
                  <a:extLst>
                    <a:ext uri="{FF2B5EF4-FFF2-40B4-BE49-F238E27FC236}">
                      <a16:creationId xmlns:a16="http://schemas.microsoft.com/office/drawing/2014/main" id="{B836DF39-5332-440E-BD43-94EF14B9F7A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96" name="Line 89">
                  <a:extLst>
                    <a:ext uri="{FF2B5EF4-FFF2-40B4-BE49-F238E27FC236}">
                      <a16:creationId xmlns:a16="http://schemas.microsoft.com/office/drawing/2014/main" id="{25596AFB-7112-451F-A40E-C4D365BC050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967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467B87DF-BE21-4275-A328-36294B5E87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3500000">
              <a:off x="480743" y="3311698"/>
              <a:ext cx="1785984" cy="2211229"/>
              <a:chOff x="3125006" y="3171595"/>
              <a:chExt cx="1785984" cy="2211229"/>
            </a:xfrm>
          </p:grpSpPr>
          <p:grpSp>
            <p:nvGrpSpPr>
              <p:cNvPr id="67" name="Group 66">
                <a:extLst>
                  <a:ext uri="{FF2B5EF4-FFF2-40B4-BE49-F238E27FC236}">
                    <a16:creationId xmlns:a16="http://schemas.microsoft.com/office/drawing/2014/main" id="{5DF7768E-3A7E-48EA-AE6B-544137E017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36819" y="3174345"/>
                <a:ext cx="1760933" cy="2208479"/>
                <a:chOff x="4749017" y="2998646"/>
                <a:chExt cx="1760933" cy="2208479"/>
              </a:xfrm>
            </p:grpSpPr>
            <p:cxnSp>
              <p:nvCxnSpPr>
                <p:cNvPr id="71" name="Straight Connector 70">
                  <a:extLst>
                    <a:ext uri="{FF2B5EF4-FFF2-40B4-BE49-F238E27FC236}">
                      <a16:creationId xmlns:a16="http://schemas.microsoft.com/office/drawing/2014/main" id="{0C7E39C2-9BBA-4C6E-B352-FADF72FF842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flipH="1">
                  <a:off x="5630197" y="2998646"/>
                  <a:ext cx="0" cy="2208479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Connector 71">
                  <a:extLst>
                    <a:ext uri="{FF2B5EF4-FFF2-40B4-BE49-F238E27FC236}">
                      <a16:creationId xmlns:a16="http://schemas.microsoft.com/office/drawing/2014/main" id="{55FF2688-1869-4A97-A594-AD2F8C720AD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rot="10800000" flipH="1">
                  <a:off x="4749017" y="4416771"/>
                  <a:ext cx="1760933" cy="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3" name="Rectangle 30">
                  <a:extLst>
                    <a:ext uri="{FF2B5EF4-FFF2-40B4-BE49-F238E27FC236}">
                      <a16:creationId xmlns:a16="http://schemas.microsoft.com/office/drawing/2014/main" id="{035F350E-CDEC-47D7-B1F6-BB33F7263D5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136242" y="3224252"/>
                  <a:ext cx="987915" cy="987915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" name="Rectangle 30">
                  <a:extLst>
                    <a:ext uri="{FF2B5EF4-FFF2-40B4-BE49-F238E27FC236}">
                      <a16:creationId xmlns:a16="http://schemas.microsoft.com/office/drawing/2014/main" id="{32757671-5219-4448-9D74-96978B78FB2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327037" y="3070731"/>
                  <a:ext cx="606323" cy="606323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A62FFE05-1BB5-478B-ACB7-0201D6E0B8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25006" y="3171595"/>
                <a:ext cx="1785984" cy="1799739"/>
                <a:chOff x="6879836" y="3516901"/>
                <a:chExt cx="1785984" cy="1799739"/>
              </a:xfrm>
            </p:grpSpPr>
            <p:sp>
              <p:nvSpPr>
                <p:cNvPr id="69" name="Freeform: Shape 68">
                  <a:extLst>
                    <a:ext uri="{FF2B5EF4-FFF2-40B4-BE49-F238E27FC236}">
                      <a16:creationId xmlns:a16="http://schemas.microsoft.com/office/drawing/2014/main" id="{08CF1D90-5BE7-4777-9D00-4B898D6A5D0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6879836" y="3521665"/>
                  <a:ext cx="892801" cy="1794975"/>
                </a:xfrm>
                <a:custGeom>
                  <a:avLst/>
                  <a:gdLst>
                    <a:gd name="connsiteX0" fmla="*/ 892801 w 892801"/>
                    <a:gd name="connsiteY0" fmla="*/ 0 h 1794975"/>
                    <a:gd name="connsiteX1" fmla="*/ 892801 w 892801"/>
                    <a:gd name="connsiteY1" fmla="*/ 1434622 h 1794975"/>
                    <a:gd name="connsiteX2" fmla="*/ 845919 w 892801"/>
                    <a:gd name="connsiteY2" fmla="*/ 1533379 h 1794975"/>
                    <a:gd name="connsiteX3" fmla="*/ 440820 w 892801"/>
                    <a:gd name="connsiteY3" fmla="*/ 1794916 h 1794975"/>
                    <a:gd name="connsiteX4" fmla="*/ 379878 w 892801"/>
                    <a:gd name="connsiteY4" fmla="*/ 1791253 h 1794975"/>
                    <a:gd name="connsiteX5" fmla="*/ 763083 w 892801"/>
                    <a:gd name="connsiteY5" fmla="*/ 100140 h 1794975"/>
                    <a:gd name="connsiteX6" fmla="*/ 892801 w 892801"/>
                    <a:gd name="connsiteY6" fmla="*/ 0 h 17949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92801" h="1794975">
                      <a:moveTo>
                        <a:pt x="892801" y="0"/>
                      </a:moveTo>
                      <a:lnTo>
                        <a:pt x="892801" y="1434622"/>
                      </a:lnTo>
                      <a:lnTo>
                        <a:pt x="845919" y="1533379"/>
                      </a:lnTo>
                      <a:cubicBezTo>
                        <a:pt x="735106" y="1711682"/>
                        <a:pt x="584368" y="1792418"/>
                        <a:pt x="440820" y="1794916"/>
                      </a:cubicBezTo>
                      <a:cubicBezTo>
                        <a:pt x="420314" y="1795273"/>
                        <a:pt x="399954" y="1794033"/>
                        <a:pt x="379878" y="1791253"/>
                      </a:cubicBezTo>
                      <a:cubicBezTo>
                        <a:pt x="-41718" y="1732871"/>
                        <a:pt x="-338017" y="995203"/>
                        <a:pt x="763083" y="100140"/>
                      </a:cubicBezTo>
                      <a:lnTo>
                        <a:pt x="89280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0" name="Freeform: Shape 69">
                  <a:extLst>
                    <a:ext uri="{FF2B5EF4-FFF2-40B4-BE49-F238E27FC236}">
                      <a16:creationId xmlns:a16="http://schemas.microsoft.com/office/drawing/2014/main" id="{D066325E-CB67-49CD-9A41-2CFD6BCC903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7772637" y="3516901"/>
                  <a:ext cx="893183" cy="1795123"/>
                </a:xfrm>
                <a:custGeom>
                  <a:avLst/>
                  <a:gdLst>
                    <a:gd name="connsiteX0" fmla="*/ 191 w 893183"/>
                    <a:gd name="connsiteY0" fmla="*/ 0 h 1795123"/>
                    <a:gd name="connsiteX1" fmla="*/ 130101 w 893183"/>
                    <a:gd name="connsiteY1" fmla="*/ 100288 h 1795123"/>
                    <a:gd name="connsiteX2" fmla="*/ 513306 w 893183"/>
                    <a:gd name="connsiteY2" fmla="*/ 1791401 h 1795123"/>
                    <a:gd name="connsiteX3" fmla="*/ 47265 w 893183"/>
                    <a:gd name="connsiteY3" fmla="*/ 1533527 h 1795123"/>
                    <a:gd name="connsiteX4" fmla="*/ 192 w 893183"/>
                    <a:gd name="connsiteY4" fmla="*/ 1434367 h 1795123"/>
                    <a:gd name="connsiteX5" fmla="*/ 192 w 893183"/>
                    <a:gd name="connsiteY5" fmla="*/ 1438981 h 1795123"/>
                    <a:gd name="connsiteX6" fmla="*/ 0 w 893183"/>
                    <a:gd name="connsiteY6" fmla="*/ 1439386 h 1795123"/>
                    <a:gd name="connsiteX7" fmla="*/ 0 w 893183"/>
                    <a:gd name="connsiteY7" fmla="*/ 4764 h 1795123"/>
                    <a:gd name="connsiteX8" fmla="*/ 191 w 893183"/>
                    <a:gd name="connsiteY8" fmla="*/ 4616 h 1795123"/>
                    <a:gd name="connsiteX9" fmla="*/ 191 w 893183"/>
                    <a:gd name="connsiteY9" fmla="*/ 0 h 17951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893183" h="1795123">
                      <a:moveTo>
                        <a:pt x="191" y="0"/>
                      </a:moveTo>
                      <a:lnTo>
                        <a:pt x="130101" y="100288"/>
                      </a:lnTo>
                      <a:cubicBezTo>
                        <a:pt x="1231201" y="995351"/>
                        <a:pt x="934902" y="1733019"/>
                        <a:pt x="513306" y="1791401"/>
                      </a:cubicBezTo>
                      <a:cubicBezTo>
                        <a:pt x="352699" y="1813642"/>
                        <a:pt x="173909" y="1737302"/>
                        <a:pt x="47265" y="1533527"/>
                      </a:cubicBezTo>
                      <a:lnTo>
                        <a:pt x="192" y="1434367"/>
                      </a:lnTo>
                      <a:lnTo>
                        <a:pt x="192" y="1438981"/>
                      </a:lnTo>
                      <a:lnTo>
                        <a:pt x="0" y="1439386"/>
                      </a:lnTo>
                      <a:lnTo>
                        <a:pt x="0" y="4764"/>
                      </a:lnTo>
                      <a:lnTo>
                        <a:pt x="191" y="4616"/>
                      </a:lnTo>
                      <a:lnTo>
                        <a:pt x="19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7405EB12-3265-4FD8-AE15-B453CFF084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>
              <a:off x="555957" y="5230097"/>
              <a:ext cx="641183" cy="1069728"/>
              <a:chOff x="6484112" y="2967038"/>
              <a:chExt cx="641183" cy="1069728"/>
            </a:xfrm>
          </p:grpSpPr>
          <p:grpSp>
            <p:nvGrpSpPr>
              <p:cNvPr id="59" name="Group 58">
                <a:extLst>
                  <a:ext uri="{FF2B5EF4-FFF2-40B4-BE49-F238E27FC236}">
                    <a16:creationId xmlns:a16="http://schemas.microsoft.com/office/drawing/2014/main" id="{BCD1DA60-1F78-4286-AD75-48457E4E42A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6808136" y="2967038"/>
                <a:ext cx="317159" cy="932400"/>
                <a:chOff x="6808136" y="2967038"/>
                <a:chExt cx="317159" cy="932400"/>
              </a:xfrm>
            </p:grpSpPr>
            <p:sp>
              <p:nvSpPr>
                <p:cNvPr id="64" name="Freeform 68">
                  <a:extLst>
                    <a:ext uri="{FF2B5EF4-FFF2-40B4-BE49-F238E27FC236}">
                      <a16:creationId xmlns:a16="http://schemas.microsoft.com/office/drawing/2014/main" id="{F2434CC9-D9BE-4CC5-A618-AC659C5CBD7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808136" y="2967038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5" name="Freeform 69">
                  <a:extLst>
                    <a:ext uri="{FF2B5EF4-FFF2-40B4-BE49-F238E27FC236}">
                      <a16:creationId xmlns:a16="http://schemas.microsoft.com/office/drawing/2014/main" id="{B9A88CD6-DA9C-42B2-A37B-5A0E1BED755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967908" y="2967038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6" name="Line 70">
                  <a:extLst>
                    <a:ext uri="{FF2B5EF4-FFF2-40B4-BE49-F238E27FC236}">
                      <a16:creationId xmlns:a16="http://schemas.microsoft.com/office/drawing/2014/main" id="{4A018333-A419-44AE-9CF5-57D5319073C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967908" y="2967038"/>
                  <a:ext cx="0" cy="9324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4C9BB730-80E2-4F3A-882B-7ED9186ABD9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8900000" flipH="1">
                <a:off x="6484112" y="3104366"/>
                <a:ext cx="317159" cy="932400"/>
                <a:chOff x="6808136" y="2967038"/>
                <a:chExt cx="317159" cy="932400"/>
              </a:xfrm>
            </p:grpSpPr>
            <p:sp>
              <p:nvSpPr>
                <p:cNvPr id="61" name="Freeform 68">
                  <a:extLst>
                    <a:ext uri="{FF2B5EF4-FFF2-40B4-BE49-F238E27FC236}">
                      <a16:creationId xmlns:a16="http://schemas.microsoft.com/office/drawing/2014/main" id="{D48E4E69-835A-40C7-A548-8947A81DC1C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808136" y="2967038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2" name="Freeform 69">
                  <a:extLst>
                    <a:ext uri="{FF2B5EF4-FFF2-40B4-BE49-F238E27FC236}">
                      <a16:creationId xmlns:a16="http://schemas.microsoft.com/office/drawing/2014/main" id="{E4F80DAC-11B8-4A6F-9CAA-8C62C6A2E63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967908" y="2967038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3" name="Line 70">
                  <a:extLst>
                    <a:ext uri="{FF2B5EF4-FFF2-40B4-BE49-F238E27FC236}">
                      <a16:creationId xmlns:a16="http://schemas.microsoft.com/office/drawing/2014/main" id="{FF491AF2-6D67-4650-B34C-5BB5F112840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967908" y="2967038"/>
                  <a:ext cx="0" cy="9324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7705913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BBF63-F206-AC2C-4728-D50965A2F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5F7D87-235F-0119-4223-C58743EB50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RTMP server file management</a:t>
            </a:r>
          </a:p>
          <a:p>
            <a:r>
              <a:rPr lang="en-US" dirty="0"/>
              <a:t>Offline models compilation</a:t>
            </a:r>
          </a:p>
        </p:txBody>
      </p:sp>
    </p:spTree>
    <p:extLst>
      <p:ext uri="{BB962C8B-B14F-4D97-AF65-F5344CB8AC3E}">
        <p14:creationId xmlns:p14="http://schemas.microsoft.com/office/powerpoint/2010/main" val="14962437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AE0C0B2A-3FD1-4235-A16E-0ED1E028A9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3525773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9494E066-0146-46E9-BAF1-C33240ABA2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2700000">
            <a:off x="10127693" y="4178240"/>
            <a:ext cx="633413" cy="1862138"/>
            <a:chOff x="5959192" y="333389"/>
            <a:chExt cx="633413" cy="1862138"/>
          </a:xfrm>
        </p:grpSpPr>
        <p:grpSp>
          <p:nvGrpSpPr>
            <p:cNvPr id="156" name="Group 155">
              <a:extLst>
                <a:ext uri="{FF2B5EF4-FFF2-40B4-BE49-F238E27FC236}">
                  <a16:creationId xmlns:a16="http://schemas.microsoft.com/office/drawing/2014/main" id="{B02BD80B-C499-4DAC-9580-575B04F865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959192" y="333389"/>
              <a:ext cx="633413" cy="1419225"/>
              <a:chOff x="5959192" y="333389"/>
              <a:chExt cx="633413" cy="1419225"/>
            </a:xfrm>
          </p:grpSpPr>
          <p:sp>
            <p:nvSpPr>
              <p:cNvPr id="158" name="Freeform 68">
                <a:extLst>
                  <a:ext uri="{FF2B5EF4-FFF2-40B4-BE49-F238E27FC236}">
                    <a16:creationId xmlns:a16="http://schemas.microsoft.com/office/drawing/2014/main" id="{CCF069F3-858C-4C67-90C2-46017C3D4C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959192" y="333389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9" name="Freeform 69">
                <a:extLst>
                  <a:ext uri="{FF2B5EF4-FFF2-40B4-BE49-F238E27FC236}">
                    <a16:creationId xmlns:a16="http://schemas.microsoft.com/office/drawing/2014/main" id="{8A1FFA52-DFA8-4A81-8A85-50BE13257F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278280" y="333389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57" name="Line 70">
              <a:extLst>
                <a:ext uri="{FF2B5EF4-FFF2-40B4-BE49-F238E27FC236}">
                  <a16:creationId xmlns:a16="http://schemas.microsoft.com/office/drawing/2014/main" id="{BAEDA471-60CB-4A0C-B9AD-B2B3C51EA2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6278280" y="333389"/>
              <a:ext cx="0" cy="186213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 useBgFill="1">
        <p:nvSpPr>
          <p:cNvPr id="161" name="Rectangle 160">
            <a:extLst>
              <a:ext uri="{FF2B5EF4-FFF2-40B4-BE49-F238E27FC236}">
                <a16:creationId xmlns:a16="http://schemas.microsoft.com/office/drawing/2014/main" id="{3011B0B3-5679-4759-90B8-3B908C4CB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840F6B-4412-6159-99F6-E7EDCE447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7101" y="1089025"/>
            <a:ext cx="7797799" cy="1532951"/>
          </a:xfrm>
        </p:spPr>
        <p:txBody>
          <a:bodyPr vert="horz" lIns="91440" tIns="45720" rIns="91440" bIns="45720" rtlCol="0" anchor="b" anchorCtr="0">
            <a:normAutofit/>
          </a:bodyPr>
          <a:lstStyle/>
          <a:p>
            <a:pPr algn="ctr"/>
            <a:r>
              <a:rPr lang="en-US" sz="4800"/>
              <a:t>Constraints/Feedback</a:t>
            </a:r>
          </a:p>
        </p:txBody>
      </p: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BF9F7A1D-1090-4288-AA92-5E103402E3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987925" y="2840038"/>
            <a:ext cx="2216150" cy="1177924"/>
            <a:chOff x="4987925" y="2840038"/>
            <a:chExt cx="2216150" cy="1177924"/>
          </a:xfrm>
        </p:grpSpPr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9109F7CF-3139-48B9-AF7B-9BD2941A8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87925" y="2840038"/>
              <a:ext cx="2216150" cy="1177924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65" name="Group 164">
              <a:extLst>
                <a:ext uri="{FF2B5EF4-FFF2-40B4-BE49-F238E27FC236}">
                  <a16:creationId xmlns:a16="http://schemas.microsoft.com/office/drawing/2014/main" id="{5F52CE0A-5FEB-41F7-AC08-13F9CCDA58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720702" y="2912637"/>
              <a:ext cx="1080000" cy="1080000"/>
              <a:chOff x="6879023" y="2912637"/>
              <a:chExt cx="1080000" cy="1080000"/>
            </a:xfrm>
          </p:grpSpPr>
          <p:grpSp>
            <p:nvGrpSpPr>
              <p:cNvPr id="166" name="Group 165">
                <a:extLst>
                  <a:ext uri="{FF2B5EF4-FFF2-40B4-BE49-F238E27FC236}">
                    <a16:creationId xmlns:a16="http://schemas.microsoft.com/office/drawing/2014/main" id="{A731CECC-3215-4BBB-9435-8EE683B8E32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7260443" y="2912637"/>
                <a:ext cx="317159" cy="1080000"/>
                <a:chOff x="4799744" y="2905614"/>
                <a:chExt cx="317159" cy="1080000"/>
              </a:xfrm>
            </p:grpSpPr>
            <p:sp>
              <p:nvSpPr>
                <p:cNvPr id="171" name="Freeform 68">
                  <a:extLst>
                    <a:ext uri="{FF2B5EF4-FFF2-40B4-BE49-F238E27FC236}">
                      <a16:creationId xmlns:a16="http://schemas.microsoft.com/office/drawing/2014/main" id="{55668BB4-A5B1-47EB-B913-25AE6AB036B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799744" y="2905614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2" name="Freeform 69">
                  <a:extLst>
                    <a:ext uri="{FF2B5EF4-FFF2-40B4-BE49-F238E27FC236}">
                      <a16:creationId xmlns:a16="http://schemas.microsoft.com/office/drawing/2014/main" id="{94A22C99-8239-43D4-81DE-86F79FF1D7D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959516" y="2905614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3" name="Line 70">
                  <a:extLst>
                    <a:ext uri="{FF2B5EF4-FFF2-40B4-BE49-F238E27FC236}">
                      <a16:creationId xmlns:a16="http://schemas.microsoft.com/office/drawing/2014/main" id="{8103C5B8-06AC-40D5-B70E-00FC0783A96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4959516" y="2905614"/>
                  <a:ext cx="0" cy="1080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67" name="Group 166">
                <a:extLst>
                  <a:ext uri="{FF2B5EF4-FFF2-40B4-BE49-F238E27FC236}">
                    <a16:creationId xmlns:a16="http://schemas.microsoft.com/office/drawing/2014/main" id="{FE3881FC-25BE-49F9-8318-512ECDA4FB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8900000" flipH="1">
                <a:off x="6916369" y="2912637"/>
                <a:ext cx="317159" cy="1080000"/>
                <a:chOff x="4799744" y="2905614"/>
                <a:chExt cx="317159" cy="1080000"/>
              </a:xfrm>
            </p:grpSpPr>
            <p:sp>
              <p:nvSpPr>
                <p:cNvPr id="168" name="Freeform 68">
                  <a:extLst>
                    <a:ext uri="{FF2B5EF4-FFF2-40B4-BE49-F238E27FC236}">
                      <a16:creationId xmlns:a16="http://schemas.microsoft.com/office/drawing/2014/main" id="{5A832B89-863F-48D0-A912-B1414A25443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799744" y="2905614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9" name="Freeform 69">
                  <a:extLst>
                    <a:ext uri="{FF2B5EF4-FFF2-40B4-BE49-F238E27FC236}">
                      <a16:creationId xmlns:a16="http://schemas.microsoft.com/office/drawing/2014/main" id="{0BF5E77C-56C6-472D-B6A0-56C2E3D51B1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959516" y="2905614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0" name="Line 70">
                  <a:extLst>
                    <a:ext uri="{FF2B5EF4-FFF2-40B4-BE49-F238E27FC236}">
                      <a16:creationId xmlns:a16="http://schemas.microsoft.com/office/drawing/2014/main" id="{8A3B85A2-B137-458E-B4D6-9141EA2D52A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4959516" y="2905614"/>
                  <a:ext cx="0" cy="1080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6250499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AE0C0B2A-3FD1-4235-A16E-0ED1E028A9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3525773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9494E066-0146-46E9-BAF1-C33240ABA2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2700000">
            <a:off x="10127693" y="4178240"/>
            <a:ext cx="633413" cy="1862138"/>
            <a:chOff x="5959192" y="333389"/>
            <a:chExt cx="633413" cy="1862138"/>
          </a:xfrm>
        </p:grpSpPr>
        <p:grpSp>
          <p:nvGrpSpPr>
            <p:cNvPr id="135" name="Group 112">
              <a:extLst>
                <a:ext uri="{FF2B5EF4-FFF2-40B4-BE49-F238E27FC236}">
                  <a16:creationId xmlns:a16="http://schemas.microsoft.com/office/drawing/2014/main" id="{B02BD80B-C499-4DAC-9580-575B04F865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959192" y="333389"/>
              <a:ext cx="633413" cy="1419225"/>
              <a:chOff x="5959192" y="333389"/>
              <a:chExt cx="633413" cy="1419225"/>
            </a:xfrm>
          </p:grpSpPr>
          <p:sp>
            <p:nvSpPr>
              <p:cNvPr id="136" name="Freeform 68">
                <a:extLst>
                  <a:ext uri="{FF2B5EF4-FFF2-40B4-BE49-F238E27FC236}">
                    <a16:creationId xmlns:a16="http://schemas.microsoft.com/office/drawing/2014/main" id="{CCF069F3-858C-4C67-90C2-46017C3D4C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959192" y="333389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7" name="Freeform 69">
                <a:extLst>
                  <a:ext uri="{FF2B5EF4-FFF2-40B4-BE49-F238E27FC236}">
                    <a16:creationId xmlns:a16="http://schemas.microsoft.com/office/drawing/2014/main" id="{8A1FFA52-DFA8-4A81-8A85-50BE13257F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278280" y="333389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14" name="Line 70">
              <a:extLst>
                <a:ext uri="{FF2B5EF4-FFF2-40B4-BE49-F238E27FC236}">
                  <a16:creationId xmlns:a16="http://schemas.microsoft.com/office/drawing/2014/main" id="{BAEDA471-60CB-4A0C-B9AD-B2B3C51EA2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6278280" y="333389"/>
              <a:ext cx="0" cy="186213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 useBgFill="1">
        <p:nvSpPr>
          <p:cNvPr id="118" name="Rectangle 117">
            <a:extLst>
              <a:ext uri="{FF2B5EF4-FFF2-40B4-BE49-F238E27FC236}">
                <a16:creationId xmlns:a16="http://schemas.microsoft.com/office/drawing/2014/main" id="{3011B0B3-5679-4759-90B8-3B908C4CB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8" name="Picture 105" descr="Infinite question marks in 3D rendering">
            <a:extLst>
              <a:ext uri="{FF2B5EF4-FFF2-40B4-BE49-F238E27FC236}">
                <a16:creationId xmlns:a16="http://schemas.microsoft.com/office/drawing/2014/main" id="{0E53E746-A388-8AD7-90F2-272F1E474E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20" y="-143764"/>
            <a:ext cx="12191980" cy="685799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20" name="Rectangle 119">
            <a:extLst>
              <a:ext uri="{FF2B5EF4-FFF2-40B4-BE49-F238E27FC236}">
                <a16:creationId xmlns:a16="http://schemas.microsoft.com/office/drawing/2014/main" id="{767E5D14-5396-4D7B-996A-7BFD005761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9500" y="1"/>
            <a:ext cx="10033000" cy="6858000"/>
          </a:xfrm>
          <a:prstGeom prst="rect">
            <a:avLst/>
          </a:prstGeom>
          <a:gradFill flip="none" rotWithShape="1">
            <a:gsLst>
              <a:gs pos="40000">
                <a:srgbClr val="000000">
                  <a:alpha val="35000"/>
                </a:srgbClr>
              </a:gs>
              <a:gs pos="60000">
                <a:srgbClr val="000000">
                  <a:alpha val="35000"/>
                </a:srgbClr>
              </a:gs>
              <a:gs pos="20000">
                <a:srgbClr val="000000">
                  <a:alpha val="20000"/>
                </a:srgbClr>
              </a:gs>
              <a:gs pos="0">
                <a:srgbClr val="000000">
                  <a:alpha val="0"/>
                </a:srgbClr>
              </a:gs>
              <a:gs pos="100000">
                <a:srgbClr val="000000">
                  <a:alpha val="0"/>
                </a:srgbClr>
              </a:gs>
              <a:gs pos="80000">
                <a:srgbClr val="000000">
                  <a:alpha val="20000"/>
                </a:srgb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F4728B-32E9-B8C8-B6FE-02491932E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7100" y="1089025"/>
            <a:ext cx="7797800" cy="1532951"/>
          </a:xfrm>
        </p:spPr>
        <p:txBody>
          <a:bodyPr vert="horz" lIns="91440" tIns="45720" rIns="91440" bIns="45720" rtlCol="0" anchor="b" anchorCtr="0">
            <a:normAutofit/>
          </a:bodyPr>
          <a:lstStyle/>
          <a:p>
            <a:pPr algn="ctr"/>
            <a:r>
              <a:rPr lang="en-US" sz="4800">
                <a:solidFill>
                  <a:srgbClr val="FFFFFF"/>
                </a:solidFill>
              </a:rPr>
              <a:t>Questions</a:t>
            </a:r>
          </a:p>
        </p:txBody>
      </p: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E14350AE-EC1C-4F25-89C0-954A46AD81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987925" y="2840038"/>
            <a:ext cx="2216150" cy="1177924"/>
            <a:chOff x="4987925" y="2840038"/>
            <a:chExt cx="2216150" cy="1177924"/>
          </a:xfrm>
        </p:grpSpPr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AE4B8450-1C95-4531-850D-7F686ACF70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87925" y="2840038"/>
              <a:ext cx="2216150" cy="1177924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769F795D-66E2-4432-87F1-7E13EA568E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720702" y="2912637"/>
              <a:ext cx="1080000" cy="1080000"/>
              <a:chOff x="6879023" y="2912637"/>
              <a:chExt cx="1080000" cy="1080000"/>
            </a:xfrm>
          </p:grpSpPr>
          <p:grpSp>
            <p:nvGrpSpPr>
              <p:cNvPr id="125" name="Group 124">
                <a:extLst>
                  <a:ext uri="{FF2B5EF4-FFF2-40B4-BE49-F238E27FC236}">
                    <a16:creationId xmlns:a16="http://schemas.microsoft.com/office/drawing/2014/main" id="{E870852C-150C-4471-870D-11A27F4654A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7260443" y="2912637"/>
                <a:ext cx="317159" cy="1080000"/>
                <a:chOff x="4799744" y="2905614"/>
                <a:chExt cx="317159" cy="1080000"/>
              </a:xfrm>
            </p:grpSpPr>
            <p:sp>
              <p:nvSpPr>
                <p:cNvPr id="139" name="Freeform 68">
                  <a:extLst>
                    <a:ext uri="{FF2B5EF4-FFF2-40B4-BE49-F238E27FC236}">
                      <a16:creationId xmlns:a16="http://schemas.microsoft.com/office/drawing/2014/main" id="{81089950-4556-4EE5-B23C-9FA83C28F10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799744" y="2905614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0" name="Freeform 69">
                  <a:extLst>
                    <a:ext uri="{FF2B5EF4-FFF2-40B4-BE49-F238E27FC236}">
                      <a16:creationId xmlns:a16="http://schemas.microsoft.com/office/drawing/2014/main" id="{12CF34BC-E280-4CBF-AF4A-7F778162E8D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959516" y="2905614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2" name="Line 70">
                  <a:extLst>
                    <a:ext uri="{FF2B5EF4-FFF2-40B4-BE49-F238E27FC236}">
                      <a16:creationId xmlns:a16="http://schemas.microsoft.com/office/drawing/2014/main" id="{22B8AF45-EA47-4AF8-B61A-9803450AE8D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4959516" y="2905614"/>
                  <a:ext cx="0" cy="1080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26" name="Group 125">
                <a:extLst>
                  <a:ext uri="{FF2B5EF4-FFF2-40B4-BE49-F238E27FC236}">
                    <a16:creationId xmlns:a16="http://schemas.microsoft.com/office/drawing/2014/main" id="{443807CF-0501-40E7-BFD0-D82647E71EA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8900000" flipH="1">
                <a:off x="6916369" y="2912637"/>
                <a:ext cx="317159" cy="1080000"/>
                <a:chOff x="4799744" y="2905614"/>
                <a:chExt cx="317159" cy="1080000"/>
              </a:xfrm>
            </p:grpSpPr>
            <p:sp>
              <p:nvSpPr>
                <p:cNvPr id="127" name="Freeform 68">
                  <a:extLst>
                    <a:ext uri="{FF2B5EF4-FFF2-40B4-BE49-F238E27FC236}">
                      <a16:creationId xmlns:a16="http://schemas.microsoft.com/office/drawing/2014/main" id="{776C808B-231E-40AC-849E-C32F2B8E2F4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799744" y="2905614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1" name="Freeform 69">
                  <a:extLst>
                    <a:ext uri="{FF2B5EF4-FFF2-40B4-BE49-F238E27FC236}">
                      <a16:creationId xmlns:a16="http://schemas.microsoft.com/office/drawing/2014/main" id="{2363355C-504A-42FE-8E50-40CA0B20AFF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959516" y="2905614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2" name="Line 70">
                  <a:extLst>
                    <a:ext uri="{FF2B5EF4-FFF2-40B4-BE49-F238E27FC236}">
                      <a16:creationId xmlns:a16="http://schemas.microsoft.com/office/drawing/2014/main" id="{938C58D4-333C-44D7-B4AB-5550D5C8806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4959516" y="2905614"/>
                  <a:ext cx="0" cy="1080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272383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621AE-EF3A-B5B8-FD37-E21DEDD00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7AEE77-0EAF-F7F9-97C3-AD406877AD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Nik- Servers and Back-End</a:t>
            </a:r>
          </a:p>
          <a:p>
            <a:r>
              <a:rPr lang="en-US" dirty="0" err="1"/>
              <a:t>Shrey</a:t>
            </a:r>
            <a:r>
              <a:rPr lang="en-US" dirty="0"/>
              <a:t>- AI</a:t>
            </a:r>
          </a:p>
          <a:p>
            <a:r>
              <a:rPr lang="en-US" dirty="0"/>
              <a:t>Mayank- Documentation and Front-End</a:t>
            </a:r>
          </a:p>
          <a:p>
            <a:r>
              <a:rPr lang="en-US" dirty="0" err="1"/>
              <a:t>Nisarg</a:t>
            </a:r>
            <a:r>
              <a:rPr lang="en-US" dirty="0"/>
              <a:t>- Front-End and Databases</a:t>
            </a:r>
          </a:p>
        </p:txBody>
      </p:sp>
    </p:spTree>
    <p:extLst>
      <p:ext uri="{BB962C8B-B14F-4D97-AF65-F5344CB8AC3E}">
        <p14:creationId xmlns:p14="http://schemas.microsoft.com/office/powerpoint/2010/main" val="4043767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8" name="Rectangle 39">
            <a:extLst>
              <a:ext uri="{FF2B5EF4-FFF2-40B4-BE49-F238E27FC236}">
                <a16:creationId xmlns:a16="http://schemas.microsoft.com/office/drawing/2014/main" id="{C279C8A1-C4E4-4DE9-934E-91221AC99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710BC4-46B8-CD2D-8CFD-93BF62805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8987" y="395288"/>
            <a:ext cx="6317998" cy="1120439"/>
          </a:xfrm>
        </p:spPr>
        <p:txBody>
          <a:bodyPr wrap="square" anchor="b">
            <a:normAutofit/>
          </a:bodyPr>
          <a:lstStyle/>
          <a:p>
            <a:pPr algn="ctr"/>
            <a:r>
              <a:rPr lang="en-US" dirty="0"/>
              <a:t>The Idea</a:t>
            </a:r>
            <a:endParaRPr lang="en-US"/>
          </a:p>
        </p:txBody>
      </p:sp>
      <p:pic>
        <p:nvPicPr>
          <p:cNvPr id="159" name="Picture 35" descr="Sphere of mesh and nodes">
            <a:extLst>
              <a:ext uri="{FF2B5EF4-FFF2-40B4-BE49-F238E27FC236}">
                <a16:creationId xmlns:a16="http://schemas.microsoft.com/office/drawing/2014/main" id="{5B6806BC-B60A-7B0D-2830-A6C8FE766BC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4366" r="13377"/>
          <a:stretch/>
        </p:blipFill>
        <p:spPr>
          <a:xfrm>
            <a:off x="20" y="10"/>
            <a:ext cx="3863955" cy="6857989"/>
          </a:xfrm>
          <a:prstGeom prst="rect">
            <a:avLst/>
          </a:prstGeom>
        </p:spPr>
      </p:pic>
      <p:cxnSp>
        <p:nvCxnSpPr>
          <p:cNvPr id="160" name="Straight Connector 41">
            <a:extLst>
              <a:ext uri="{FF2B5EF4-FFF2-40B4-BE49-F238E27FC236}">
                <a16:creationId xmlns:a16="http://schemas.microsoft.com/office/drawing/2014/main" id="{26C7ED5D-77C4-4564-8B1A-E55609CF4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57986" y="196459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D85115-AA6B-E58C-94A3-3C34DFF4E8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8986" y="2413468"/>
            <a:ext cx="6318000" cy="33650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/>
              <a:t>A live-streaming service that lets users translate live-streamed content to the users’ preferred language.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9710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DB66C9CD-6BF4-44CA-8078-0BB819080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4926D9-FD94-1294-9AB3-EAB6067D9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251461"/>
            <a:ext cx="10213200" cy="1390902"/>
          </a:xfrm>
        </p:spPr>
        <p:txBody>
          <a:bodyPr anchor="ctr">
            <a:normAutofit/>
          </a:bodyPr>
          <a:lstStyle/>
          <a:p>
            <a:pPr algn="ctr"/>
            <a:r>
              <a:rPr lang="en-US" sz="4800"/>
              <a:t>Implementation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9BF9BF3-7E9D-458B-A5D2-E730C5FFD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19649" y="1893832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8381A86-6C3D-3D4F-3476-D2D1CDDAB7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9932275"/>
              </p:ext>
            </p:extLst>
          </p:nvPr>
        </p:nvGraphicFramePr>
        <p:xfrm>
          <a:off x="1079400" y="2843213"/>
          <a:ext cx="10033200" cy="2925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735528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9" name="Rectangle 86">
            <a:extLst>
              <a:ext uri="{FF2B5EF4-FFF2-40B4-BE49-F238E27FC236}">
                <a16:creationId xmlns:a16="http://schemas.microsoft.com/office/drawing/2014/main" id="{DB66C9CD-6BF4-44CA-8078-0BB819080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9FF6E9-B38C-ABA8-AB2A-85A6ABE08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6000"/>
            <a:ext cx="10213200" cy="1119600"/>
          </a:xfrm>
        </p:spPr>
        <p:txBody>
          <a:bodyPr>
            <a:normAutofit/>
          </a:bodyPr>
          <a:lstStyle/>
          <a:p>
            <a:pPr algn="ctr"/>
            <a:r>
              <a:rPr lang="en-CA"/>
              <a:t>When we met</a:t>
            </a:r>
          </a:p>
        </p:txBody>
      </p:sp>
      <p:cxnSp>
        <p:nvCxnSpPr>
          <p:cNvPr id="110" name="Straight Connector 88">
            <a:extLst>
              <a:ext uri="{FF2B5EF4-FFF2-40B4-BE49-F238E27FC236}">
                <a16:creationId xmlns:a16="http://schemas.microsoft.com/office/drawing/2014/main" id="{D9BF9BF3-7E9D-458B-A5D2-E730C5FFD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19649" y="1893832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2" name="Content Placeholder 2">
            <a:extLst>
              <a:ext uri="{FF2B5EF4-FFF2-40B4-BE49-F238E27FC236}">
                <a16:creationId xmlns:a16="http://schemas.microsoft.com/office/drawing/2014/main" id="{8EB747C4-5421-6B97-B236-49E079ABA55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65494519"/>
              </p:ext>
            </p:extLst>
          </p:nvPr>
        </p:nvGraphicFramePr>
        <p:xfrm>
          <a:off x="1079400" y="2843213"/>
          <a:ext cx="10033200" cy="2925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65295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7302"/>
    </mc:Choice>
    <mc:Fallback xmlns="">
      <p:transition spd="slow" advTm="117302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D33B3-13CC-E9E4-B96C-2249FEED4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BECA5E-47BA-E5F0-8BC9-208B9CA8A0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Layout Changes (Not Final Yet).</a:t>
            </a:r>
          </a:p>
          <a:p>
            <a:r>
              <a:rPr lang="en-US" dirty="0"/>
              <a:t>Switching Streaming Media Format.</a:t>
            </a:r>
          </a:p>
          <a:p>
            <a:r>
              <a:rPr lang="en-US" dirty="0"/>
              <a:t>Changing Microservices on servers.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0136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E0C0B2A-3FD1-4235-A16E-0ED1E028A9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3525773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494E066-0146-46E9-BAF1-C33240ABA2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2700000">
            <a:off x="10127693" y="4178240"/>
            <a:ext cx="633413" cy="1862138"/>
            <a:chOff x="5959192" y="333389"/>
            <a:chExt cx="633413" cy="1862138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B02BD80B-C499-4DAC-9580-575B04F865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959192" y="333389"/>
              <a:ext cx="633413" cy="1419225"/>
              <a:chOff x="5959192" y="333389"/>
              <a:chExt cx="633413" cy="1419225"/>
            </a:xfrm>
          </p:grpSpPr>
          <p:sp>
            <p:nvSpPr>
              <p:cNvPr id="21" name="Freeform 68">
                <a:extLst>
                  <a:ext uri="{FF2B5EF4-FFF2-40B4-BE49-F238E27FC236}">
                    <a16:creationId xmlns:a16="http://schemas.microsoft.com/office/drawing/2014/main" id="{CCF069F3-858C-4C67-90C2-46017C3D4C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959192" y="333389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69">
                <a:extLst>
                  <a:ext uri="{FF2B5EF4-FFF2-40B4-BE49-F238E27FC236}">
                    <a16:creationId xmlns:a16="http://schemas.microsoft.com/office/drawing/2014/main" id="{8A1FFA52-DFA8-4A81-8A85-50BE13257F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278280" y="333389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0" name="Line 70">
              <a:extLst>
                <a:ext uri="{FF2B5EF4-FFF2-40B4-BE49-F238E27FC236}">
                  <a16:creationId xmlns:a16="http://schemas.microsoft.com/office/drawing/2014/main" id="{BAEDA471-60CB-4A0C-B9AD-B2B3C51EA2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6278280" y="333389"/>
              <a:ext cx="0" cy="186213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1F4CD6D0-88B6-45F4-AC60-54587D3C9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Computer script on a screen">
            <a:extLst>
              <a:ext uri="{FF2B5EF4-FFF2-40B4-BE49-F238E27FC236}">
                <a16:creationId xmlns:a16="http://schemas.microsoft.com/office/drawing/2014/main" id="{31874704-2EB0-0493-EC80-358A53595C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7017" b="8713"/>
          <a:stretch/>
        </p:blipFill>
        <p:spPr>
          <a:xfrm>
            <a:off x="20" y="10"/>
            <a:ext cx="12191980" cy="685799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DCFCE6BC-4706-49A2-816A-A44669F98A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48637" y="1"/>
            <a:ext cx="8894726" cy="6858000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34902"/>
                </a:srgbClr>
              </a:gs>
              <a:gs pos="80000">
                <a:srgbClr val="000000">
                  <a:alpha val="0"/>
                </a:srgbClr>
              </a:gs>
              <a:gs pos="51000">
                <a:srgbClr val="000000">
                  <a:alpha val="2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B41D38-CEB3-F2C2-1B1E-083DC9417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7200" y="1096965"/>
            <a:ext cx="7977600" cy="2085696"/>
          </a:xfrm>
        </p:spPr>
        <p:txBody>
          <a:bodyPr vert="horz" lIns="91440" tIns="45720" rIns="91440" bIns="45720" rtlCol="0" anchor="b" anchorCtr="0">
            <a:normAutofit/>
          </a:bodyPr>
          <a:lstStyle/>
          <a:p>
            <a:pPr algn="ctr"/>
            <a:r>
              <a:rPr lang="en-US" sz="4800">
                <a:solidFill>
                  <a:srgbClr val="FFFFFF"/>
                </a:solidFill>
              </a:rPr>
              <a:t>Demo/Documentation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E7C23BC-DAA6-40E1-8166-B8C4439D1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3690871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68786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268346D-5E77-4906-AC8D-57FB88F11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239EA1-5212-884E-DD02-370194958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2369" y="395297"/>
            <a:ext cx="4078800" cy="1594282"/>
          </a:xfrm>
        </p:spPr>
        <p:txBody>
          <a:bodyPr wrap="square" anchor="b">
            <a:normAutofit/>
          </a:bodyPr>
          <a:lstStyle/>
          <a:p>
            <a:pPr algn="ctr"/>
            <a:r>
              <a:rPr lang="en-US"/>
              <a:t>Work in Progress</a:t>
            </a:r>
          </a:p>
        </p:txBody>
      </p:sp>
      <p:pic>
        <p:nvPicPr>
          <p:cNvPr id="5" name="Picture 4" descr="Multi-coloured dialogue boxes">
            <a:extLst>
              <a:ext uri="{FF2B5EF4-FFF2-40B4-BE49-F238E27FC236}">
                <a16:creationId xmlns:a16="http://schemas.microsoft.com/office/drawing/2014/main" id="{9C600606-6346-E9FE-CB84-409E9F4AAE3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416" r="17521" b="2"/>
          <a:stretch/>
        </p:blipFill>
        <p:spPr>
          <a:xfrm>
            <a:off x="20" y="10"/>
            <a:ext cx="6111518" cy="685799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CBC1FDF-AE13-4731-B38F-2761BDFDBB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81769" y="242814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B4F9FD4B-CAA4-3032-42B1-8A83C2E2F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12369" y="2877018"/>
            <a:ext cx="4078800" cy="29014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Front-End Resources</a:t>
            </a:r>
          </a:p>
          <a:p>
            <a:pPr marL="0" indent="0">
              <a:buNone/>
            </a:pPr>
            <a:r>
              <a:rPr lang="en-US" dirty="0"/>
              <a:t>File Format</a:t>
            </a:r>
          </a:p>
          <a:p>
            <a:pPr marL="0" indent="0">
              <a:buNone/>
            </a:pPr>
            <a:r>
              <a:rPr lang="en-US" dirty="0"/>
              <a:t>Offline AI Models.</a:t>
            </a:r>
          </a:p>
          <a:p>
            <a:pPr marL="0" indent="0">
              <a:buNone/>
            </a:pPr>
            <a:r>
              <a:rPr lang="en-US" dirty="0"/>
              <a:t>UI Components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1998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84D9E-1F52-9686-0524-7AFAA5A5B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E2D8D0-BD63-9A54-5329-D50F5BF819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i18n</a:t>
            </a:r>
          </a:p>
          <a:p>
            <a:r>
              <a:rPr lang="en-US" dirty="0"/>
              <a:t>Django RTMP encoder </a:t>
            </a:r>
          </a:p>
          <a:p>
            <a:r>
              <a:rPr lang="en-US" dirty="0"/>
              <a:t>micro services (</a:t>
            </a:r>
            <a:r>
              <a:rPr lang="en-US" dirty="0" err="1"/>
              <a:t>kubernetes</a:t>
            </a:r>
            <a:r>
              <a:rPr lang="en-US" dirty="0"/>
              <a:t>)</a:t>
            </a:r>
          </a:p>
          <a:p>
            <a:r>
              <a:rPr lang="en-US" dirty="0"/>
              <a:t>Linux set up</a:t>
            </a:r>
          </a:p>
          <a:p>
            <a:r>
              <a:rPr lang="en-US" dirty="0"/>
              <a:t>AI</a:t>
            </a:r>
          </a:p>
          <a:p>
            <a:r>
              <a:rPr lang="en-US" dirty="0"/>
              <a:t>CI/CD</a:t>
            </a:r>
          </a:p>
          <a:p>
            <a:r>
              <a:rPr lang="en-US" dirty="0"/>
              <a:t>python threading </a:t>
            </a:r>
          </a:p>
          <a:p>
            <a:r>
              <a:rPr lang="en-US" dirty="0"/>
              <a:t>video adapter in a browser(build from 0)</a:t>
            </a:r>
          </a:p>
        </p:txBody>
      </p:sp>
    </p:spTree>
    <p:extLst>
      <p:ext uri="{BB962C8B-B14F-4D97-AF65-F5344CB8AC3E}">
        <p14:creationId xmlns:p14="http://schemas.microsoft.com/office/powerpoint/2010/main" val="4281637014"/>
      </p:ext>
    </p:extLst>
  </p:cSld>
  <p:clrMapOvr>
    <a:masterClrMapping/>
  </p:clrMapOvr>
</p:sld>
</file>

<file path=ppt/theme/theme1.xml><?xml version="1.0" encoding="utf-8"?>
<a:theme xmlns:a="http://schemas.openxmlformats.org/drawingml/2006/main" name="FrostyVTI">
  <a:themeElements>
    <a:clrScheme name="AnalogousFromLightSeedLeftStep">
      <a:dk1>
        <a:srgbClr val="000000"/>
      </a:dk1>
      <a:lt1>
        <a:srgbClr val="FFFFFF"/>
      </a:lt1>
      <a:dk2>
        <a:srgbClr val="243641"/>
      </a:dk2>
      <a:lt2>
        <a:srgbClr val="E8E4E2"/>
      </a:lt2>
      <a:accent1>
        <a:srgbClr val="43AAEA"/>
      </a:accent1>
      <a:accent2>
        <a:srgbClr val="38B3AF"/>
      </a:accent2>
      <a:accent3>
        <a:srgbClr val="32B67B"/>
      </a:accent3>
      <a:accent4>
        <a:srgbClr val="2EBA40"/>
      </a:accent4>
      <a:accent5>
        <a:srgbClr val="5AB536"/>
      </a:accent5>
      <a:accent6>
        <a:srgbClr val="8BAD39"/>
      </a:accent6>
      <a:hlink>
        <a:srgbClr val="A6775A"/>
      </a:hlink>
      <a:folHlink>
        <a:srgbClr val="7F7F7F"/>
      </a:folHlink>
    </a:clrScheme>
    <a:fontScheme name="Frosted Leaf">
      <a:majorFont>
        <a:latin typeface="Goudy Old Style"/>
        <a:ea typeface=""/>
        <a:cs typeface=""/>
      </a:majorFont>
      <a:minorFont>
        <a:latin typeface="Avenir Next LT Pro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ostyVTI" id="{DD283BC3-E0B6-4E4B-91CF-F0F54D51BB21}" vid="{3EE220F7-F497-4893-BE1F-7BB1D607421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</TotalTime>
  <Words>320</Words>
  <Application>Microsoft Office PowerPoint</Application>
  <PresentationFormat>Widescreen</PresentationFormat>
  <Paragraphs>77</Paragraphs>
  <Slides>13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Avenir Next LT Pro</vt:lpstr>
      <vt:lpstr>Calibri</vt:lpstr>
      <vt:lpstr>Goudy Old Style</vt:lpstr>
      <vt:lpstr>Wingdings</vt:lpstr>
      <vt:lpstr>FrostyVTI</vt:lpstr>
      <vt:lpstr>R2D2s Bazaar Presentation</vt:lpstr>
      <vt:lpstr>Roles</vt:lpstr>
      <vt:lpstr>The Idea</vt:lpstr>
      <vt:lpstr>Implementation</vt:lpstr>
      <vt:lpstr>When we met</vt:lpstr>
      <vt:lpstr>Changes</vt:lpstr>
      <vt:lpstr>Demo/Documentation</vt:lpstr>
      <vt:lpstr>Work in Progress</vt:lpstr>
      <vt:lpstr>Future Work</vt:lpstr>
      <vt:lpstr>Status</vt:lpstr>
      <vt:lpstr>Issues</vt:lpstr>
      <vt:lpstr>Constraints/Feedback</vt:lpstr>
      <vt:lpstr>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R2D2s Bazaar Presentation</dc:title>
  <dc:creator>Mayank Vashisht</dc:creator>
  <cp:lastModifiedBy>Mayank Vashisht</cp:lastModifiedBy>
  <cp:revision>1</cp:revision>
  <dcterms:created xsi:type="dcterms:W3CDTF">2022-11-15T16:48:52Z</dcterms:created>
  <dcterms:modified xsi:type="dcterms:W3CDTF">2023-01-27T17:35:01Z</dcterms:modified>
</cp:coreProperties>
</file>