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6" autoAdjust="0"/>
    <p:restoredTop sz="94660"/>
  </p:normalViewPr>
  <p:slideViewPr>
    <p:cSldViewPr snapToGrid="0">
      <p:cViewPr varScale="1">
        <p:scale>
          <a:sx n="98" d="100"/>
          <a:sy n="98" d="100"/>
        </p:scale>
        <p:origin x="69" y="44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ank Vashisht" userId="008bce3ddc171423" providerId="LiveId" clId="{7E40A2CD-DB0F-4A6B-AC15-3AB212AD1507}"/>
    <pc:docChg chg="custSel modSld">
      <pc:chgData name="Mayank Vashisht" userId="008bce3ddc171423" providerId="LiveId" clId="{7E40A2CD-DB0F-4A6B-AC15-3AB212AD1507}" dt="2020-11-30T16:20:06.208" v="45" actId="313"/>
      <pc:docMkLst>
        <pc:docMk/>
      </pc:docMkLst>
      <pc:sldChg chg="modSp mod">
        <pc:chgData name="Mayank Vashisht" userId="008bce3ddc171423" providerId="LiveId" clId="{7E40A2CD-DB0F-4A6B-AC15-3AB212AD1507}" dt="2020-11-30T16:20:06.208" v="45" actId="313"/>
        <pc:sldMkLst>
          <pc:docMk/>
          <pc:sldMk cId="676421892" sldId="263"/>
        </pc:sldMkLst>
        <pc:spChg chg="mod">
          <ac:chgData name="Mayank Vashisht" userId="008bce3ddc171423" providerId="LiveId" clId="{7E40A2CD-DB0F-4A6B-AC15-3AB212AD1507}" dt="2020-11-30T16:20:06.208" v="45" actId="313"/>
          <ac:spMkLst>
            <pc:docMk/>
            <pc:sldMk cId="676421892" sldId="263"/>
            <ac:spMk id="2" creationId="{12D6DC5E-7D52-48B9-AFFE-585172495D2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6208B-2EC9-4EC0-8A2E-AD7ACE3C39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638F6A8-6D8F-4A4D-8D98-81CA52322D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601E533-902F-4E17-8F1F-A72B18EF2CC2}"/>
              </a:ext>
            </a:extLst>
          </p:cNvPr>
          <p:cNvSpPr>
            <a:spLocks noGrp="1"/>
          </p:cNvSpPr>
          <p:nvPr>
            <p:ph type="dt" sz="half" idx="10"/>
          </p:nvPr>
        </p:nvSpPr>
        <p:spPr/>
        <p:txBody>
          <a:bodyPr/>
          <a:lstStyle/>
          <a:p>
            <a:fld id="{38E3B702-5CB1-49E2-8B47-8AD0D0E12F7E}" type="datetimeFigureOut">
              <a:rPr lang="en-CA" smtClean="0"/>
              <a:t>2020-11-30</a:t>
            </a:fld>
            <a:endParaRPr lang="en-CA"/>
          </a:p>
        </p:txBody>
      </p:sp>
      <p:sp>
        <p:nvSpPr>
          <p:cNvPr id="5" name="Footer Placeholder 4">
            <a:extLst>
              <a:ext uri="{FF2B5EF4-FFF2-40B4-BE49-F238E27FC236}">
                <a16:creationId xmlns:a16="http://schemas.microsoft.com/office/drawing/2014/main" id="{420D7C9A-65C4-4253-9EEE-90805F0972F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92DA4A0-DC39-4D5A-BA97-277DBADA7D3D}"/>
              </a:ext>
            </a:extLst>
          </p:cNvPr>
          <p:cNvSpPr>
            <a:spLocks noGrp="1"/>
          </p:cNvSpPr>
          <p:nvPr>
            <p:ph type="sldNum" sz="quarter" idx="12"/>
          </p:nvPr>
        </p:nvSpPr>
        <p:spPr/>
        <p:txBody>
          <a:bodyPr/>
          <a:lstStyle/>
          <a:p>
            <a:fld id="{C87E985A-64AF-40A1-B547-646D310AC03B}" type="slidenum">
              <a:rPr lang="en-CA" smtClean="0"/>
              <a:t>‹#›</a:t>
            </a:fld>
            <a:endParaRPr lang="en-CA"/>
          </a:p>
        </p:txBody>
      </p:sp>
    </p:spTree>
    <p:extLst>
      <p:ext uri="{BB962C8B-B14F-4D97-AF65-F5344CB8AC3E}">
        <p14:creationId xmlns:p14="http://schemas.microsoft.com/office/powerpoint/2010/main" val="127661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44FA4-FB0E-4F7B-BE8F-97387895A01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F297D98-9D1D-4910-92B6-00D6810185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9944EB9-080A-4D77-B280-DA0539E3E9C5}"/>
              </a:ext>
            </a:extLst>
          </p:cNvPr>
          <p:cNvSpPr>
            <a:spLocks noGrp="1"/>
          </p:cNvSpPr>
          <p:nvPr>
            <p:ph type="dt" sz="half" idx="10"/>
          </p:nvPr>
        </p:nvSpPr>
        <p:spPr/>
        <p:txBody>
          <a:bodyPr/>
          <a:lstStyle/>
          <a:p>
            <a:fld id="{38E3B702-5CB1-49E2-8B47-8AD0D0E12F7E}" type="datetimeFigureOut">
              <a:rPr lang="en-CA" smtClean="0"/>
              <a:t>2020-11-30</a:t>
            </a:fld>
            <a:endParaRPr lang="en-CA"/>
          </a:p>
        </p:txBody>
      </p:sp>
      <p:sp>
        <p:nvSpPr>
          <p:cNvPr id="5" name="Footer Placeholder 4">
            <a:extLst>
              <a:ext uri="{FF2B5EF4-FFF2-40B4-BE49-F238E27FC236}">
                <a16:creationId xmlns:a16="http://schemas.microsoft.com/office/drawing/2014/main" id="{BC4D38A4-3A65-4889-859F-9B9085219B3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B3DFAF8-E4C1-442F-90E5-E18CD4DD0DF7}"/>
              </a:ext>
            </a:extLst>
          </p:cNvPr>
          <p:cNvSpPr>
            <a:spLocks noGrp="1"/>
          </p:cNvSpPr>
          <p:nvPr>
            <p:ph type="sldNum" sz="quarter" idx="12"/>
          </p:nvPr>
        </p:nvSpPr>
        <p:spPr/>
        <p:txBody>
          <a:bodyPr/>
          <a:lstStyle/>
          <a:p>
            <a:fld id="{C87E985A-64AF-40A1-B547-646D310AC03B}" type="slidenum">
              <a:rPr lang="en-CA" smtClean="0"/>
              <a:t>‹#›</a:t>
            </a:fld>
            <a:endParaRPr lang="en-CA"/>
          </a:p>
        </p:txBody>
      </p:sp>
    </p:spTree>
    <p:extLst>
      <p:ext uri="{BB962C8B-B14F-4D97-AF65-F5344CB8AC3E}">
        <p14:creationId xmlns:p14="http://schemas.microsoft.com/office/powerpoint/2010/main" val="1920316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6AD25D-9D76-4C7C-8CEA-B1AC87C9E5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70D9832-6602-45BB-9F86-70199D54F2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6E0F609-9D66-42CE-85D3-B4E79ABF0526}"/>
              </a:ext>
            </a:extLst>
          </p:cNvPr>
          <p:cNvSpPr>
            <a:spLocks noGrp="1"/>
          </p:cNvSpPr>
          <p:nvPr>
            <p:ph type="dt" sz="half" idx="10"/>
          </p:nvPr>
        </p:nvSpPr>
        <p:spPr/>
        <p:txBody>
          <a:bodyPr/>
          <a:lstStyle/>
          <a:p>
            <a:fld id="{38E3B702-5CB1-49E2-8B47-8AD0D0E12F7E}" type="datetimeFigureOut">
              <a:rPr lang="en-CA" smtClean="0"/>
              <a:t>2020-11-30</a:t>
            </a:fld>
            <a:endParaRPr lang="en-CA"/>
          </a:p>
        </p:txBody>
      </p:sp>
      <p:sp>
        <p:nvSpPr>
          <p:cNvPr id="5" name="Footer Placeholder 4">
            <a:extLst>
              <a:ext uri="{FF2B5EF4-FFF2-40B4-BE49-F238E27FC236}">
                <a16:creationId xmlns:a16="http://schemas.microsoft.com/office/drawing/2014/main" id="{A5B6D645-98B8-41B6-82B7-01A05D6FAB1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9798772-AF25-4682-8592-1B0C4D88A4F4}"/>
              </a:ext>
            </a:extLst>
          </p:cNvPr>
          <p:cNvSpPr>
            <a:spLocks noGrp="1"/>
          </p:cNvSpPr>
          <p:nvPr>
            <p:ph type="sldNum" sz="quarter" idx="12"/>
          </p:nvPr>
        </p:nvSpPr>
        <p:spPr/>
        <p:txBody>
          <a:bodyPr/>
          <a:lstStyle/>
          <a:p>
            <a:fld id="{C87E985A-64AF-40A1-B547-646D310AC03B}" type="slidenum">
              <a:rPr lang="en-CA" smtClean="0"/>
              <a:t>‹#›</a:t>
            </a:fld>
            <a:endParaRPr lang="en-CA"/>
          </a:p>
        </p:txBody>
      </p:sp>
    </p:spTree>
    <p:extLst>
      <p:ext uri="{BB962C8B-B14F-4D97-AF65-F5344CB8AC3E}">
        <p14:creationId xmlns:p14="http://schemas.microsoft.com/office/powerpoint/2010/main" val="2974162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230E4-6F78-4E69-AABD-126B0326585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4686109-00FC-491E-A6D6-9341B45D9E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FC08E4A-6837-488F-BE1C-872750A75106}"/>
              </a:ext>
            </a:extLst>
          </p:cNvPr>
          <p:cNvSpPr>
            <a:spLocks noGrp="1"/>
          </p:cNvSpPr>
          <p:nvPr>
            <p:ph type="dt" sz="half" idx="10"/>
          </p:nvPr>
        </p:nvSpPr>
        <p:spPr/>
        <p:txBody>
          <a:bodyPr/>
          <a:lstStyle/>
          <a:p>
            <a:fld id="{38E3B702-5CB1-49E2-8B47-8AD0D0E12F7E}" type="datetimeFigureOut">
              <a:rPr lang="en-CA" smtClean="0"/>
              <a:t>2020-11-30</a:t>
            </a:fld>
            <a:endParaRPr lang="en-CA"/>
          </a:p>
        </p:txBody>
      </p:sp>
      <p:sp>
        <p:nvSpPr>
          <p:cNvPr id="5" name="Footer Placeholder 4">
            <a:extLst>
              <a:ext uri="{FF2B5EF4-FFF2-40B4-BE49-F238E27FC236}">
                <a16:creationId xmlns:a16="http://schemas.microsoft.com/office/drawing/2014/main" id="{3078D2A6-9595-4089-A024-034C3C32D41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C590D8E-AB11-4733-AA51-DB24265335D7}"/>
              </a:ext>
            </a:extLst>
          </p:cNvPr>
          <p:cNvSpPr>
            <a:spLocks noGrp="1"/>
          </p:cNvSpPr>
          <p:nvPr>
            <p:ph type="sldNum" sz="quarter" idx="12"/>
          </p:nvPr>
        </p:nvSpPr>
        <p:spPr/>
        <p:txBody>
          <a:bodyPr/>
          <a:lstStyle/>
          <a:p>
            <a:fld id="{C87E985A-64AF-40A1-B547-646D310AC03B}" type="slidenum">
              <a:rPr lang="en-CA" smtClean="0"/>
              <a:t>‹#›</a:t>
            </a:fld>
            <a:endParaRPr lang="en-CA"/>
          </a:p>
        </p:txBody>
      </p:sp>
    </p:spTree>
    <p:extLst>
      <p:ext uri="{BB962C8B-B14F-4D97-AF65-F5344CB8AC3E}">
        <p14:creationId xmlns:p14="http://schemas.microsoft.com/office/powerpoint/2010/main" val="669774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CCCC-E2F7-4083-A3C9-A8AFC8B42B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20AE5F8-D5F6-4D4F-B2C5-B4AADCC6B6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F83602-52BD-40B9-9800-DE9538B2B56E}"/>
              </a:ext>
            </a:extLst>
          </p:cNvPr>
          <p:cNvSpPr>
            <a:spLocks noGrp="1"/>
          </p:cNvSpPr>
          <p:nvPr>
            <p:ph type="dt" sz="half" idx="10"/>
          </p:nvPr>
        </p:nvSpPr>
        <p:spPr/>
        <p:txBody>
          <a:bodyPr/>
          <a:lstStyle/>
          <a:p>
            <a:fld id="{38E3B702-5CB1-49E2-8B47-8AD0D0E12F7E}" type="datetimeFigureOut">
              <a:rPr lang="en-CA" smtClean="0"/>
              <a:t>2020-11-30</a:t>
            </a:fld>
            <a:endParaRPr lang="en-CA"/>
          </a:p>
        </p:txBody>
      </p:sp>
      <p:sp>
        <p:nvSpPr>
          <p:cNvPr id="5" name="Footer Placeholder 4">
            <a:extLst>
              <a:ext uri="{FF2B5EF4-FFF2-40B4-BE49-F238E27FC236}">
                <a16:creationId xmlns:a16="http://schemas.microsoft.com/office/drawing/2014/main" id="{7615BB40-2633-47E9-92C3-3612F41A1D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EFC0CE9-4D90-48E1-88B2-45A6013BA337}"/>
              </a:ext>
            </a:extLst>
          </p:cNvPr>
          <p:cNvSpPr>
            <a:spLocks noGrp="1"/>
          </p:cNvSpPr>
          <p:nvPr>
            <p:ph type="sldNum" sz="quarter" idx="12"/>
          </p:nvPr>
        </p:nvSpPr>
        <p:spPr/>
        <p:txBody>
          <a:bodyPr/>
          <a:lstStyle/>
          <a:p>
            <a:fld id="{C87E985A-64AF-40A1-B547-646D310AC03B}" type="slidenum">
              <a:rPr lang="en-CA" smtClean="0"/>
              <a:t>‹#›</a:t>
            </a:fld>
            <a:endParaRPr lang="en-CA"/>
          </a:p>
        </p:txBody>
      </p:sp>
    </p:spTree>
    <p:extLst>
      <p:ext uri="{BB962C8B-B14F-4D97-AF65-F5344CB8AC3E}">
        <p14:creationId xmlns:p14="http://schemas.microsoft.com/office/powerpoint/2010/main" val="1231031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1343-DF87-48C1-89D3-45515A13A9A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AB76AE3-7122-4FC3-9E92-687EFCCEF0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9846C39-8011-4CD1-894C-AEB57C2EC9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A91B029-3686-41FA-A0B8-0356DC717A8E}"/>
              </a:ext>
            </a:extLst>
          </p:cNvPr>
          <p:cNvSpPr>
            <a:spLocks noGrp="1"/>
          </p:cNvSpPr>
          <p:nvPr>
            <p:ph type="dt" sz="half" idx="10"/>
          </p:nvPr>
        </p:nvSpPr>
        <p:spPr/>
        <p:txBody>
          <a:bodyPr/>
          <a:lstStyle/>
          <a:p>
            <a:fld id="{38E3B702-5CB1-49E2-8B47-8AD0D0E12F7E}" type="datetimeFigureOut">
              <a:rPr lang="en-CA" smtClean="0"/>
              <a:t>2020-11-30</a:t>
            </a:fld>
            <a:endParaRPr lang="en-CA"/>
          </a:p>
        </p:txBody>
      </p:sp>
      <p:sp>
        <p:nvSpPr>
          <p:cNvPr id="6" name="Footer Placeholder 5">
            <a:extLst>
              <a:ext uri="{FF2B5EF4-FFF2-40B4-BE49-F238E27FC236}">
                <a16:creationId xmlns:a16="http://schemas.microsoft.com/office/drawing/2014/main" id="{EB7DE754-CFAB-4361-BBFF-DCDF823713F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A103C8F-0AE5-4500-9C6D-B2C4B74C4B3D}"/>
              </a:ext>
            </a:extLst>
          </p:cNvPr>
          <p:cNvSpPr>
            <a:spLocks noGrp="1"/>
          </p:cNvSpPr>
          <p:nvPr>
            <p:ph type="sldNum" sz="quarter" idx="12"/>
          </p:nvPr>
        </p:nvSpPr>
        <p:spPr/>
        <p:txBody>
          <a:bodyPr/>
          <a:lstStyle/>
          <a:p>
            <a:fld id="{C87E985A-64AF-40A1-B547-646D310AC03B}" type="slidenum">
              <a:rPr lang="en-CA" smtClean="0"/>
              <a:t>‹#›</a:t>
            </a:fld>
            <a:endParaRPr lang="en-CA"/>
          </a:p>
        </p:txBody>
      </p:sp>
    </p:spTree>
    <p:extLst>
      <p:ext uri="{BB962C8B-B14F-4D97-AF65-F5344CB8AC3E}">
        <p14:creationId xmlns:p14="http://schemas.microsoft.com/office/powerpoint/2010/main" val="69136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180A-F392-47C2-AFE0-9B115769F5B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D58B2AA-47C7-4A1F-B062-EC931DE5A8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5C5AFC-312D-4E4C-91CE-FD3C6A004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64EF3F0-83A0-4049-A517-CC497E9985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AC05D8-519D-4CBE-9B5F-1D07F9AC6D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2E204BB-CECC-4E21-A71C-6A2303CCA30D}"/>
              </a:ext>
            </a:extLst>
          </p:cNvPr>
          <p:cNvSpPr>
            <a:spLocks noGrp="1"/>
          </p:cNvSpPr>
          <p:nvPr>
            <p:ph type="dt" sz="half" idx="10"/>
          </p:nvPr>
        </p:nvSpPr>
        <p:spPr/>
        <p:txBody>
          <a:bodyPr/>
          <a:lstStyle/>
          <a:p>
            <a:fld id="{38E3B702-5CB1-49E2-8B47-8AD0D0E12F7E}" type="datetimeFigureOut">
              <a:rPr lang="en-CA" smtClean="0"/>
              <a:t>2020-11-30</a:t>
            </a:fld>
            <a:endParaRPr lang="en-CA"/>
          </a:p>
        </p:txBody>
      </p:sp>
      <p:sp>
        <p:nvSpPr>
          <p:cNvPr id="8" name="Footer Placeholder 7">
            <a:extLst>
              <a:ext uri="{FF2B5EF4-FFF2-40B4-BE49-F238E27FC236}">
                <a16:creationId xmlns:a16="http://schemas.microsoft.com/office/drawing/2014/main" id="{A8123B9C-DBE0-4A95-8514-57B9B0F29B9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B6AD822-92E7-42A7-9288-E78C1E9B1E62}"/>
              </a:ext>
            </a:extLst>
          </p:cNvPr>
          <p:cNvSpPr>
            <a:spLocks noGrp="1"/>
          </p:cNvSpPr>
          <p:nvPr>
            <p:ph type="sldNum" sz="quarter" idx="12"/>
          </p:nvPr>
        </p:nvSpPr>
        <p:spPr/>
        <p:txBody>
          <a:bodyPr/>
          <a:lstStyle/>
          <a:p>
            <a:fld id="{C87E985A-64AF-40A1-B547-646D310AC03B}" type="slidenum">
              <a:rPr lang="en-CA" smtClean="0"/>
              <a:t>‹#›</a:t>
            </a:fld>
            <a:endParaRPr lang="en-CA"/>
          </a:p>
        </p:txBody>
      </p:sp>
    </p:spTree>
    <p:extLst>
      <p:ext uri="{BB962C8B-B14F-4D97-AF65-F5344CB8AC3E}">
        <p14:creationId xmlns:p14="http://schemas.microsoft.com/office/powerpoint/2010/main" val="14335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821C7-652D-4276-9214-239A155BF9D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FBCCC1F-6FAA-430E-B5A7-40A008AEF473}"/>
              </a:ext>
            </a:extLst>
          </p:cNvPr>
          <p:cNvSpPr>
            <a:spLocks noGrp="1"/>
          </p:cNvSpPr>
          <p:nvPr>
            <p:ph type="dt" sz="half" idx="10"/>
          </p:nvPr>
        </p:nvSpPr>
        <p:spPr/>
        <p:txBody>
          <a:bodyPr/>
          <a:lstStyle/>
          <a:p>
            <a:fld id="{38E3B702-5CB1-49E2-8B47-8AD0D0E12F7E}" type="datetimeFigureOut">
              <a:rPr lang="en-CA" smtClean="0"/>
              <a:t>2020-11-30</a:t>
            </a:fld>
            <a:endParaRPr lang="en-CA"/>
          </a:p>
        </p:txBody>
      </p:sp>
      <p:sp>
        <p:nvSpPr>
          <p:cNvPr id="4" name="Footer Placeholder 3">
            <a:extLst>
              <a:ext uri="{FF2B5EF4-FFF2-40B4-BE49-F238E27FC236}">
                <a16:creationId xmlns:a16="http://schemas.microsoft.com/office/drawing/2014/main" id="{A6E5B9CD-18EE-4DD4-8CE9-7CA1D525016D}"/>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3920F80-BE3D-483A-95BD-E5A42C92CCA9}"/>
              </a:ext>
            </a:extLst>
          </p:cNvPr>
          <p:cNvSpPr>
            <a:spLocks noGrp="1"/>
          </p:cNvSpPr>
          <p:nvPr>
            <p:ph type="sldNum" sz="quarter" idx="12"/>
          </p:nvPr>
        </p:nvSpPr>
        <p:spPr/>
        <p:txBody>
          <a:bodyPr/>
          <a:lstStyle/>
          <a:p>
            <a:fld id="{C87E985A-64AF-40A1-B547-646D310AC03B}" type="slidenum">
              <a:rPr lang="en-CA" smtClean="0"/>
              <a:t>‹#›</a:t>
            </a:fld>
            <a:endParaRPr lang="en-CA"/>
          </a:p>
        </p:txBody>
      </p:sp>
    </p:spTree>
    <p:extLst>
      <p:ext uri="{BB962C8B-B14F-4D97-AF65-F5344CB8AC3E}">
        <p14:creationId xmlns:p14="http://schemas.microsoft.com/office/powerpoint/2010/main" val="2843930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6ADCA7-2F0C-458F-910E-76B332916A09}"/>
              </a:ext>
            </a:extLst>
          </p:cNvPr>
          <p:cNvSpPr>
            <a:spLocks noGrp="1"/>
          </p:cNvSpPr>
          <p:nvPr>
            <p:ph type="dt" sz="half" idx="10"/>
          </p:nvPr>
        </p:nvSpPr>
        <p:spPr/>
        <p:txBody>
          <a:bodyPr/>
          <a:lstStyle/>
          <a:p>
            <a:fld id="{38E3B702-5CB1-49E2-8B47-8AD0D0E12F7E}" type="datetimeFigureOut">
              <a:rPr lang="en-CA" smtClean="0"/>
              <a:t>2020-11-30</a:t>
            </a:fld>
            <a:endParaRPr lang="en-CA"/>
          </a:p>
        </p:txBody>
      </p:sp>
      <p:sp>
        <p:nvSpPr>
          <p:cNvPr id="3" name="Footer Placeholder 2">
            <a:extLst>
              <a:ext uri="{FF2B5EF4-FFF2-40B4-BE49-F238E27FC236}">
                <a16:creationId xmlns:a16="http://schemas.microsoft.com/office/drawing/2014/main" id="{4FC34D30-1C1B-43AC-AA87-13872093B5FC}"/>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8E813DD-F56C-4204-B547-8D0E0780EA51}"/>
              </a:ext>
            </a:extLst>
          </p:cNvPr>
          <p:cNvSpPr>
            <a:spLocks noGrp="1"/>
          </p:cNvSpPr>
          <p:nvPr>
            <p:ph type="sldNum" sz="quarter" idx="12"/>
          </p:nvPr>
        </p:nvSpPr>
        <p:spPr/>
        <p:txBody>
          <a:bodyPr/>
          <a:lstStyle/>
          <a:p>
            <a:fld id="{C87E985A-64AF-40A1-B547-646D310AC03B}" type="slidenum">
              <a:rPr lang="en-CA" smtClean="0"/>
              <a:t>‹#›</a:t>
            </a:fld>
            <a:endParaRPr lang="en-CA"/>
          </a:p>
        </p:txBody>
      </p:sp>
    </p:spTree>
    <p:extLst>
      <p:ext uri="{BB962C8B-B14F-4D97-AF65-F5344CB8AC3E}">
        <p14:creationId xmlns:p14="http://schemas.microsoft.com/office/powerpoint/2010/main" val="2458205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4C38E-1A64-48DB-A916-6DA86AC168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9A2442F-995B-4B24-9D1A-1D7872FCF8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B728478-997B-4B05-9789-347F551A58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DA3FA6-5D3E-4BE1-8915-3FCD27E79920}"/>
              </a:ext>
            </a:extLst>
          </p:cNvPr>
          <p:cNvSpPr>
            <a:spLocks noGrp="1"/>
          </p:cNvSpPr>
          <p:nvPr>
            <p:ph type="dt" sz="half" idx="10"/>
          </p:nvPr>
        </p:nvSpPr>
        <p:spPr/>
        <p:txBody>
          <a:bodyPr/>
          <a:lstStyle/>
          <a:p>
            <a:fld id="{38E3B702-5CB1-49E2-8B47-8AD0D0E12F7E}" type="datetimeFigureOut">
              <a:rPr lang="en-CA" smtClean="0"/>
              <a:t>2020-11-30</a:t>
            </a:fld>
            <a:endParaRPr lang="en-CA"/>
          </a:p>
        </p:txBody>
      </p:sp>
      <p:sp>
        <p:nvSpPr>
          <p:cNvPr id="6" name="Footer Placeholder 5">
            <a:extLst>
              <a:ext uri="{FF2B5EF4-FFF2-40B4-BE49-F238E27FC236}">
                <a16:creationId xmlns:a16="http://schemas.microsoft.com/office/drawing/2014/main" id="{F1273CBF-3C5B-431E-A4D8-024812BFA04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C6C62D3-41D2-4AF8-9959-57306BA80AB9}"/>
              </a:ext>
            </a:extLst>
          </p:cNvPr>
          <p:cNvSpPr>
            <a:spLocks noGrp="1"/>
          </p:cNvSpPr>
          <p:nvPr>
            <p:ph type="sldNum" sz="quarter" idx="12"/>
          </p:nvPr>
        </p:nvSpPr>
        <p:spPr/>
        <p:txBody>
          <a:bodyPr/>
          <a:lstStyle/>
          <a:p>
            <a:fld id="{C87E985A-64AF-40A1-B547-646D310AC03B}" type="slidenum">
              <a:rPr lang="en-CA" smtClean="0"/>
              <a:t>‹#›</a:t>
            </a:fld>
            <a:endParaRPr lang="en-CA"/>
          </a:p>
        </p:txBody>
      </p:sp>
    </p:spTree>
    <p:extLst>
      <p:ext uri="{BB962C8B-B14F-4D97-AF65-F5344CB8AC3E}">
        <p14:creationId xmlns:p14="http://schemas.microsoft.com/office/powerpoint/2010/main" val="4247084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033AE-A9F3-44B3-8F58-EED821F9F2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32F25FC-75BF-4E3D-8954-64646D9100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E4F4FDD-52E5-4E7F-9E62-88FE4B3A3B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C5F215-7727-4335-A8AA-49817A2D78E0}"/>
              </a:ext>
            </a:extLst>
          </p:cNvPr>
          <p:cNvSpPr>
            <a:spLocks noGrp="1"/>
          </p:cNvSpPr>
          <p:nvPr>
            <p:ph type="dt" sz="half" idx="10"/>
          </p:nvPr>
        </p:nvSpPr>
        <p:spPr/>
        <p:txBody>
          <a:bodyPr/>
          <a:lstStyle/>
          <a:p>
            <a:fld id="{38E3B702-5CB1-49E2-8B47-8AD0D0E12F7E}" type="datetimeFigureOut">
              <a:rPr lang="en-CA" smtClean="0"/>
              <a:t>2020-11-30</a:t>
            </a:fld>
            <a:endParaRPr lang="en-CA"/>
          </a:p>
        </p:txBody>
      </p:sp>
      <p:sp>
        <p:nvSpPr>
          <p:cNvPr id="6" name="Footer Placeholder 5">
            <a:extLst>
              <a:ext uri="{FF2B5EF4-FFF2-40B4-BE49-F238E27FC236}">
                <a16:creationId xmlns:a16="http://schemas.microsoft.com/office/drawing/2014/main" id="{F1E068DB-2CE4-4F2A-8632-5505AA95FB2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AB7F4DC-8AEE-4F18-B667-F955C669E08A}"/>
              </a:ext>
            </a:extLst>
          </p:cNvPr>
          <p:cNvSpPr>
            <a:spLocks noGrp="1"/>
          </p:cNvSpPr>
          <p:nvPr>
            <p:ph type="sldNum" sz="quarter" idx="12"/>
          </p:nvPr>
        </p:nvSpPr>
        <p:spPr/>
        <p:txBody>
          <a:bodyPr/>
          <a:lstStyle/>
          <a:p>
            <a:fld id="{C87E985A-64AF-40A1-B547-646D310AC03B}" type="slidenum">
              <a:rPr lang="en-CA" smtClean="0"/>
              <a:t>‹#›</a:t>
            </a:fld>
            <a:endParaRPr lang="en-CA"/>
          </a:p>
        </p:txBody>
      </p:sp>
    </p:spTree>
    <p:extLst>
      <p:ext uri="{BB962C8B-B14F-4D97-AF65-F5344CB8AC3E}">
        <p14:creationId xmlns:p14="http://schemas.microsoft.com/office/powerpoint/2010/main" val="2903948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7C218-2865-48F6-A049-0D40446591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F9CB035-9395-46C9-B731-BDA31FEECA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7AEE457-21D7-427E-BBE3-C7A541C5AF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E3B702-5CB1-49E2-8B47-8AD0D0E12F7E}" type="datetimeFigureOut">
              <a:rPr lang="en-CA" smtClean="0"/>
              <a:t>2020-11-30</a:t>
            </a:fld>
            <a:endParaRPr lang="en-CA"/>
          </a:p>
        </p:txBody>
      </p:sp>
      <p:sp>
        <p:nvSpPr>
          <p:cNvPr id="5" name="Footer Placeholder 4">
            <a:extLst>
              <a:ext uri="{FF2B5EF4-FFF2-40B4-BE49-F238E27FC236}">
                <a16:creationId xmlns:a16="http://schemas.microsoft.com/office/drawing/2014/main" id="{FAEA37B7-8FD6-47AA-91E8-C2F0B431DA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74AC8DB-D911-47A6-AC51-9BF22CB7E5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7E985A-64AF-40A1-B547-646D310AC03B}" type="slidenum">
              <a:rPr lang="en-CA" smtClean="0"/>
              <a:t>‹#›</a:t>
            </a:fld>
            <a:endParaRPr lang="en-CA"/>
          </a:p>
        </p:txBody>
      </p:sp>
    </p:spTree>
    <p:extLst>
      <p:ext uri="{BB962C8B-B14F-4D97-AF65-F5344CB8AC3E}">
        <p14:creationId xmlns:p14="http://schemas.microsoft.com/office/powerpoint/2010/main" val="1311820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67C91-5D73-482A-83BB-FF8E097F3B84}"/>
              </a:ext>
            </a:extLst>
          </p:cNvPr>
          <p:cNvSpPr>
            <a:spLocks noGrp="1"/>
          </p:cNvSpPr>
          <p:nvPr>
            <p:ph type="ctrTitle"/>
          </p:nvPr>
        </p:nvSpPr>
        <p:spPr/>
        <p:txBody>
          <a:bodyPr/>
          <a:lstStyle/>
          <a:p>
            <a:r>
              <a:rPr lang="en-US" dirty="0">
                <a:latin typeface="Courier New" panose="02070309020205020404" pitchFamily="49" charset="0"/>
                <a:cs typeface="Courier New" panose="02070309020205020404" pitchFamily="49" charset="0"/>
              </a:rPr>
              <a:t>ENSE 374 Group Project</a:t>
            </a:r>
            <a:r>
              <a:rPr lang="en-US" dirty="0"/>
              <a:t>	</a:t>
            </a:r>
            <a:endParaRPr lang="en-CA" dirty="0"/>
          </a:p>
        </p:txBody>
      </p:sp>
      <p:sp>
        <p:nvSpPr>
          <p:cNvPr id="3" name="Subtitle 2">
            <a:extLst>
              <a:ext uri="{FF2B5EF4-FFF2-40B4-BE49-F238E27FC236}">
                <a16:creationId xmlns:a16="http://schemas.microsoft.com/office/drawing/2014/main" id="{881A1F79-1437-4109-9441-DFD51A08663D}"/>
              </a:ext>
            </a:extLst>
          </p:cNvPr>
          <p:cNvSpPr>
            <a:spLocks noGrp="1"/>
          </p:cNvSpPr>
          <p:nvPr>
            <p:ph type="subTitle" idx="1"/>
          </p:nvPr>
        </p:nvSpPr>
        <p:spPr/>
        <p:txBody>
          <a:bodyPr/>
          <a:lstStyle/>
          <a:p>
            <a:r>
              <a:rPr lang="en-US" dirty="0">
                <a:latin typeface="Courier New" panose="02070309020205020404" pitchFamily="49" charset="0"/>
                <a:cs typeface="Courier New" panose="02070309020205020404" pitchFamily="49" charset="0"/>
              </a:rPr>
              <a:t>The R2D2s</a:t>
            </a:r>
            <a:endParaRPr lang="en-CA"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19849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778AF-CDA6-4D07-BB0C-EE40083F4033}"/>
              </a:ext>
            </a:extLst>
          </p:cNvPr>
          <p:cNvSpPr>
            <a:spLocks noGrp="1"/>
          </p:cNvSpPr>
          <p:nvPr>
            <p:ph type="title"/>
          </p:nvPr>
        </p:nvSpPr>
        <p:spPr/>
        <p:txBody>
          <a:bodyPr/>
          <a:lstStyle/>
          <a:p>
            <a:pPr algn="r"/>
            <a:r>
              <a:rPr lang="en-US" dirty="0">
                <a:latin typeface="Courier New" panose="02070309020205020404" pitchFamily="49" charset="0"/>
                <a:cs typeface="Courier New" panose="02070309020205020404" pitchFamily="49" charset="0"/>
              </a:rPr>
              <a:t>Project Background</a:t>
            </a:r>
            <a:endParaRPr lang="en-CA"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D2F1C078-3847-4525-AC49-5598D7C5F9CC}"/>
              </a:ext>
            </a:extLst>
          </p:cNvPr>
          <p:cNvSpPr>
            <a:spLocks noGrp="1"/>
          </p:cNvSpPr>
          <p:nvPr>
            <p:ph idx="1"/>
          </p:nvPr>
        </p:nvSpPr>
        <p:spPr/>
        <p:txBody>
          <a:bodyPr>
            <a:normAutofit/>
          </a:bodyPr>
          <a:lstStyle/>
          <a:p>
            <a:pPr marL="0" indent="0">
              <a:lnSpc>
                <a:spcPct val="200000"/>
              </a:lnSpc>
              <a:buNone/>
            </a:pPr>
            <a:r>
              <a:rPr lang="en-CA" sz="1400" dirty="0">
                <a:solidFill>
                  <a:srgbClr val="343A40"/>
                </a:solidFill>
                <a:effectLst/>
                <a:latin typeface="Courier New" panose="02070309020205020404" pitchFamily="49" charset="0"/>
                <a:ea typeface="Calibri" panose="020F0502020204030204" pitchFamily="34" charset="0"/>
                <a:cs typeface="Courier New" panose="02070309020205020404" pitchFamily="49" charset="0"/>
              </a:rPr>
              <a:t>A movie database with all the information you might need for upcoming movies like release dates, what streaming services it will be on, trailers, etc. Users will be asked to sign up for an account. They will be able to rate and review movies/TV shows and the said reviews will be sorted according to the user's classes/faculty/school. There can also be a message board where the users will be able to engage with their peers. This service will allow the users to see what is popular with their peers and engage in (hopefully) productive discourse. There will be a tab with the latest industry news so that the users are in sync with the latest from Tinseltown.</a:t>
            </a:r>
            <a:endParaRPr lang="en-CA"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33459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5D460-2043-4EA9-95C5-D2F6935A097E}"/>
              </a:ext>
            </a:extLst>
          </p:cNvPr>
          <p:cNvSpPr>
            <a:spLocks noGrp="1"/>
          </p:cNvSpPr>
          <p:nvPr>
            <p:ph type="title"/>
          </p:nvPr>
        </p:nvSpPr>
        <p:spPr/>
        <p:txBody>
          <a:bodyPr/>
          <a:lstStyle/>
          <a:p>
            <a:pPr algn="r"/>
            <a:r>
              <a:rPr lang="en-US" dirty="0">
                <a:latin typeface="Courier New" panose="02070309020205020404" pitchFamily="49" charset="0"/>
                <a:cs typeface="Courier New" panose="02070309020205020404" pitchFamily="49" charset="0"/>
              </a:rPr>
              <a:t>Business Need</a:t>
            </a:r>
            <a:endParaRPr lang="en-CA"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87A3EB46-57B4-4C9E-A02D-5F88611EFD66}"/>
              </a:ext>
            </a:extLst>
          </p:cNvPr>
          <p:cNvSpPr>
            <a:spLocks noGrp="1"/>
          </p:cNvSpPr>
          <p:nvPr>
            <p:ph idx="1"/>
          </p:nvPr>
        </p:nvSpPr>
        <p:spPr/>
        <p:txBody>
          <a:bodyPr/>
          <a:lstStyle/>
          <a:p>
            <a:pPr marL="0" indent="0">
              <a:lnSpc>
                <a:spcPct val="150000"/>
              </a:lnSpc>
              <a:buNone/>
            </a:pPr>
            <a:r>
              <a:rPr lang="en-CA" sz="1800" dirty="0">
                <a:solidFill>
                  <a:srgbClr val="343A40"/>
                </a:solidFill>
                <a:effectLst/>
                <a:latin typeface="Courier New" panose="02070309020205020404" pitchFamily="49" charset="0"/>
                <a:ea typeface="Calibri" panose="020F0502020204030204" pitchFamily="34" charset="0"/>
                <a:cs typeface="Courier New" panose="02070309020205020404" pitchFamily="49" charset="0"/>
              </a:rPr>
              <a:t>There are a lot of services that act as movie/TV show databases which will let you review a movie. There are a lot of services that will tell you what streaming service a media is on. But no one serves the most important media consuming demographic specifically. Our web-app will fill that void. Students will be able to easily find out their peers enjoy. Instead of reading a rating/review by anyone and everyone, they will be able to zoom in on what people their age, people with the same academic interest as them enjoy and share their opinions in a more personal environment.</a:t>
            </a:r>
            <a:endParaRPr lang="en-CA"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85310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3FACE-40EB-47F4-A937-A8F1F1791933}"/>
              </a:ext>
            </a:extLst>
          </p:cNvPr>
          <p:cNvSpPr>
            <a:spLocks noGrp="1"/>
          </p:cNvSpPr>
          <p:nvPr>
            <p:ph type="title"/>
          </p:nvPr>
        </p:nvSpPr>
        <p:spPr/>
        <p:txBody>
          <a:bodyPr/>
          <a:lstStyle/>
          <a:p>
            <a:pPr algn="r"/>
            <a:r>
              <a:rPr lang="en-US" dirty="0">
                <a:latin typeface="Courier New" panose="02070309020205020404" pitchFamily="49" charset="0"/>
                <a:cs typeface="Courier New" panose="02070309020205020404" pitchFamily="49" charset="0"/>
              </a:rPr>
              <a:t>MVPs</a:t>
            </a:r>
            <a:endParaRPr lang="en-CA"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E3E782E-1E12-448E-862A-AD8A4FED0B69}"/>
              </a:ext>
            </a:extLst>
          </p:cNvPr>
          <p:cNvSpPr>
            <a:spLocks noGrp="1"/>
          </p:cNvSpPr>
          <p:nvPr>
            <p:ph idx="1"/>
          </p:nvPr>
        </p:nvSpPr>
        <p:spPr/>
        <p:txBody>
          <a:bodyPr>
            <a:normAutofit/>
          </a:bodyPr>
          <a:lstStyle/>
          <a:p>
            <a:pPr lvl="1">
              <a:lnSpc>
                <a:spcPct val="107000"/>
              </a:lnSpc>
              <a:spcBef>
                <a:spcPts val="0"/>
              </a:spcBef>
            </a:pPr>
            <a:r>
              <a:rPr lang="en-CA" sz="1600" dirty="0">
                <a:solidFill>
                  <a:srgbClr val="000000"/>
                </a:solidFill>
                <a:effectLst/>
                <a:latin typeface="Courier New" panose="02070309020205020404" pitchFamily="49" charset="0"/>
                <a:ea typeface="Arial" panose="020B0604020202020204" pitchFamily="34" charset="0"/>
                <a:cs typeface="Courier New" panose="02070309020205020404" pitchFamily="49" charset="0"/>
              </a:rPr>
              <a:t>Users will be able to access a movie database and reviews by their peers.</a:t>
            </a:r>
            <a:endParaRPr lang="en-CA" sz="1600" dirty="0">
              <a:latin typeface="Courier New" panose="02070309020205020404" pitchFamily="49" charset="0"/>
              <a:ea typeface="Arial" panose="020B0604020202020204" pitchFamily="34" charset="0"/>
              <a:cs typeface="Courier New" panose="02070309020205020404" pitchFamily="49" charset="0"/>
            </a:endParaRPr>
          </a:p>
          <a:p>
            <a:pPr lvl="1">
              <a:lnSpc>
                <a:spcPct val="107000"/>
              </a:lnSpc>
              <a:spcBef>
                <a:spcPts val="0"/>
              </a:spcBef>
            </a:pPr>
            <a:r>
              <a:rPr lang="en-CA" sz="1600" dirty="0">
                <a:solidFill>
                  <a:srgbClr val="000000"/>
                </a:solidFill>
                <a:effectLst/>
                <a:latin typeface="Courier New" panose="02070309020205020404" pitchFamily="49" charset="0"/>
                <a:ea typeface="Arial" panose="020B0604020202020204" pitchFamily="34" charset="0"/>
                <a:cs typeface="Courier New" panose="02070309020205020404" pitchFamily="49" charset="0"/>
              </a:rPr>
              <a:t>Users have to enter the classes/faculties/institutions by themselves.</a:t>
            </a:r>
            <a:endParaRPr lang="en-CA" sz="1600" dirty="0">
              <a:effectLst/>
              <a:latin typeface="Courier New" panose="02070309020205020404" pitchFamily="49" charset="0"/>
              <a:ea typeface="Calibri" panose="020F0502020204030204" pitchFamily="34" charset="0"/>
              <a:cs typeface="Courier New" panose="02070309020205020404" pitchFamily="49" charset="0"/>
            </a:endParaRPr>
          </a:p>
          <a:p>
            <a:pPr lvl="1">
              <a:lnSpc>
                <a:spcPct val="107000"/>
              </a:lnSpc>
              <a:spcBef>
                <a:spcPts val="0"/>
              </a:spcBef>
            </a:pPr>
            <a:r>
              <a:rPr lang="en-CA" sz="1600" dirty="0">
                <a:solidFill>
                  <a:srgbClr val="000000"/>
                </a:solidFill>
                <a:effectLst/>
                <a:latin typeface="Courier New" panose="02070309020205020404" pitchFamily="49" charset="0"/>
                <a:ea typeface="Arial" panose="020B0604020202020204" pitchFamily="34" charset="0"/>
                <a:cs typeface="Courier New" panose="02070309020205020404" pitchFamily="49" charset="0"/>
              </a:rPr>
              <a:t>Ability to rate, review, and comment on the movies/TV shows.</a:t>
            </a:r>
            <a:endParaRPr lang="en-CA" sz="1600" dirty="0">
              <a:latin typeface="Courier New" panose="02070309020205020404" pitchFamily="49" charset="0"/>
              <a:ea typeface="Arial" panose="020B0604020202020204" pitchFamily="34" charset="0"/>
              <a:cs typeface="Courier New" panose="02070309020205020404" pitchFamily="49" charset="0"/>
            </a:endParaRPr>
          </a:p>
          <a:p>
            <a:pPr lvl="1">
              <a:lnSpc>
                <a:spcPct val="107000"/>
              </a:lnSpc>
              <a:spcBef>
                <a:spcPts val="0"/>
              </a:spcBef>
            </a:pPr>
            <a:r>
              <a:rPr lang="en-CA" sz="1600" dirty="0">
                <a:solidFill>
                  <a:srgbClr val="000000"/>
                </a:solidFill>
                <a:effectLst/>
                <a:latin typeface="Courier New" panose="02070309020205020404" pitchFamily="49" charset="0"/>
                <a:ea typeface="Arial" panose="020B0604020202020204" pitchFamily="34" charset="0"/>
                <a:cs typeface="Courier New" panose="02070309020205020404" pitchFamily="49" charset="0"/>
              </a:rPr>
              <a:t>Ability to find the streaming services.</a:t>
            </a:r>
          </a:p>
          <a:p>
            <a:pPr marR="0" lvl="1">
              <a:lnSpc>
                <a:spcPct val="107000"/>
              </a:lnSpc>
              <a:spcBef>
                <a:spcPts val="0"/>
              </a:spcBef>
              <a:spcAft>
                <a:spcPts val="0"/>
              </a:spcAft>
            </a:pPr>
            <a:r>
              <a:rPr lang="en-CA" sz="1600" dirty="0">
                <a:solidFill>
                  <a:srgbClr val="000000"/>
                </a:solidFill>
                <a:latin typeface="Courier New" panose="02070309020205020404" pitchFamily="49" charset="0"/>
                <a:cs typeface="Courier New" panose="02070309020205020404" pitchFamily="49" charset="0"/>
              </a:rPr>
              <a:t>Users have the ability to log in to their accounts and they get everything sorted into. They select their sorting criteria at the time of sign up.</a:t>
            </a:r>
          </a:p>
          <a:p>
            <a:pPr marR="0" lvl="1">
              <a:lnSpc>
                <a:spcPct val="107000"/>
              </a:lnSpc>
              <a:spcBef>
                <a:spcPts val="0"/>
              </a:spcBef>
              <a:spcAft>
                <a:spcPts val="0"/>
              </a:spcAft>
            </a:pPr>
            <a:r>
              <a:rPr lang="en-CA" sz="1600" dirty="0">
                <a:solidFill>
                  <a:srgbClr val="000000"/>
                </a:solidFill>
                <a:latin typeface="Courier New" panose="02070309020205020404" pitchFamily="49" charset="0"/>
                <a:cs typeface="Courier New" panose="02070309020205020404" pitchFamily="49" charset="0"/>
              </a:rPr>
              <a:t>Users have to manually change their credentials when they change.</a:t>
            </a:r>
          </a:p>
          <a:p>
            <a:pPr lvl="1">
              <a:lnSpc>
                <a:spcPct val="107000"/>
              </a:lnSpc>
              <a:spcBef>
                <a:spcPts val="0"/>
              </a:spcBef>
            </a:pPr>
            <a:r>
              <a:rPr lang="en-CA" sz="1600" dirty="0">
                <a:solidFill>
                  <a:srgbClr val="000000"/>
                </a:solidFill>
                <a:latin typeface="Courier New" panose="02070309020205020404" pitchFamily="49" charset="0"/>
                <a:cs typeface="Courier New" panose="02070309020205020404" pitchFamily="49" charset="0"/>
              </a:rPr>
              <a:t>The media will have discussion/message board sorted according to the user’s credentials</a:t>
            </a:r>
          </a:p>
        </p:txBody>
      </p:sp>
    </p:spTree>
    <p:extLst>
      <p:ext uri="{BB962C8B-B14F-4D97-AF65-F5344CB8AC3E}">
        <p14:creationId xmlns:p14="http://schemas.microsoft.com/office/powerpoint/2010/main" val="2986620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A0D9-8B14-4E2D-A872-610C944A7E2D}"/>
              </a:ext>
            </a:extLst>
          </p:cNvPr>
          <p:cNvSpPr>
            <a:spLocks noGrp="1"/>
          </p:cNvSpPr>
          <p:nvPr>
            <p:ph type="title"/>
          </p:nvPr>
        </p:nvSpPr>
        <p:spPr/>
        <p:txBody>
          <a:bodyPr/>
          <a:lstStyle/>
          <a:p>
            <a:pPr algn="r"/>
            <a:r>
              <a:rPr lang="en-US" dirty="0">
                <a:latin typeface="Courier New" panose="02070309020205020404" pitchFamily="49" charset="0"/>
                <a:cs typeface="Courier New" panose="02070309020205020404" pitchFamily="49" charset="0"/>
              </a:rPr>
              <a:t>WebApp flow</a:t>
            </a:r>
            <a:endParaRPr lang="en-CA" dirty="0">
              <a:latin typeface="Courier New" panose="02070309020205020404" pitchFamily="49" charset="0"/>
              <a:cs typeface="Courier New" panose="02070309020205020404" pitchFamily="49" charset="0"/>
            </a:endParaRPr>
          </a:p>
        </p:txBody>
      </p:sp>
      <p:pic>
        <p:nvPicPr>
          <p:cNvPr id="5" name="Content Placeholder 4" descr="Graphical user interface, website&#10;&#10;Description automatically generated">
            <a:extLst>
              <a:ext uri="{FF2B5EF4-FFF2-40B4-BE49-F238E27FC236}">
                <a16:creationId xmlns:a16="http://schemas.microsoft.com/office/drawing/2014/main" id="{642D76FA-CC06-4DF2-84D7-E2C83C760F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8382" y="1825625"/>
            <a:ext cx="8595235" cy="4351338"/>
          </a:xfrm>
        </p:spPr>
      </p:pic>
    </p:spTree>
    <p:extLst>
      <p:ext uri="{BB962C8B-B14F-4D97-AF65-F5344CB8AC3E}">
        <p14:creationId xmlns:p14="http://schemas.microsoft.com/office/powerpoint/2010/main" val="1620297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22782-8F36-42FB-BC9B-06EADAAEE83A}"/>
              </a:ext>
            </a:extLst>
          </p:cNvPr>
          <p:cNvSpPr>
            <a:spLocks noGrp="1"/>
          </p:cNvSpPr>
          <p:nvPr>
            <p:ph type="title"/>
          </p:nvPr>
        </p:nvSpPr>
        <p:spPr/>
        <p:txBody>
          <a:bodyPr/>
          <a:lstStyle/>
          <a:p>
            <a:endParaRPr lang="en-CA"/>
          </a:p>
        </p:txBody>
      </p:sp>
      <p:pic>
        <p:nvPicPr>
          <p:cNvPr id="5" name="Content Placeholder 4" descr="Graphical user interface, timeline&#10;&#10;Description automatically generated">
            <a:extLst>
              <a:ext uri="{FF2B5EF4-FFF2-40B4-BE49-F238E27FC236}">
                <a16:creationId xmlns:a16="http://schemas.microsoft.com/office/drawing/2014/main" id="{6A1D97BD-1B13-4116-B8CF-D5BEE01E69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7745" y="1825625"/>
            <a:ext cx="8616510" cy="4351338"/>
          </a:xfrm>
        </p:spPr>
      </p:pic>
    </p:spTree>
    <p:extLst>
      <p:ext uri="{BB962C8B-B14F-4D97-AF65-F5344CB8AC3E}">
        <p14:creationId xmlns:p14="http://schemas.microsoft.com/office/powerpoint/2010/main" val="1898359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DEB31-166F-4FB8-BAA3-8669FCBCE8C4}"/>
              </a:ext>
            </a:extLst>
          </p:cNvPr>
          <p:cNvSpPr>
            <a:spLocks noGrp="1"/>
          </p:cNvSpPr>
          <p:nvPr>
            <p:ph type="title"/>
          </p:nvPr>
        </p:nvSpPr>
        <p:spPr/>
        <p:txBody>
          <a:bodyPr/>
          <a:lstStyle/>
          <a:p>
            <a:endParaRPr lang="en-CA"/>
          </a:p>
        </p:txBody>
      </p:sp>
      <p:pic>
        <p:nvPicPr>
          <p:cNvPr id="5" name="Content Placeholder 4" descr="Graphical user interface, website&#10;&#10;Description automatically generated">
            <a:extLst>
              <a:ext uri="{FF2B5EF4-FFF2-40B4-BE49-F238E27FC236}">
                <a16:creationId xmlns:a16="http://schemas.microsoft.com/office/drawing/2014/main" id="{03CB758A-9BE3-405D-A24A-B1AD78BFCA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9501" y="1825625"/>
            <a:ext cx="8552998" cy="4351338"/>
          </a:xfrm>
        </p:spPr>
      </p:pic>
    </p:spTree>
    <p:extLst>
      <p:ext uri="{BB962C8B-B14F-4D97-AF65-F5344CB8AC3E}">
        <p14:creationId xmlns:p14="http://schemas.microsoft.com/office/powerpoint/2010/main" val="2307439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6DC5E-7D52-48B9-AFFE-585172495D20}"/>
              </a:ext>
            </a:extLst>
          </p:cNvPr>
          <p:cNvSpPr>
            <a:spLocks noGrp="1"/>
          </p:cNvSpPr>
          <p:nvPr>
            <p:ph type="title"/>
          </p:nvPr>
        </p:nvSpPr>
        <p:spPr/>
        <p:txBody>
          <a:bodyPr/>
          <a:lstStyle/>
          <a:p>
            <a:pPr algn="ctr"/>
            <a:r>
              <a:rPr lang="en-US">
                <a:latin typeface="Courier New" panose="02070309020205020404" pitchFamily="49" charset="0"/>
                <a:cs typeface="Courier New" panose="02070309020205020404" pitchFamily="49" charset="0"/>
              </a:rPr>
              <a:t>Q’s and (Hopefully)A’s</a:t>
            </a:r>
            <a:endParaRPr lang="en-CA"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AC5399E2-2AE9-49BA-9C5D-15287266C3A2}"/>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676421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373</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Courier New</vt:lpstr>
      <vt:lpstr>Office Theme</vt:lpstr>
      <vt:lpstr>ENSE 374 Group Project </vt:lpstr>
      <vt:lpstr>Project Background</vt:lpstr>
      <vt:lpstr>Business Need</vt:lpstr>
      <vt:lpstr>MVPs</vt:lpstr>
      <vt:lpstr>WebApp flow</vt:lpstr>
      <vt:lpstr>PowerPoint Presentation</vt:lpstr>
      <vt:lpstr>PowerPoint Presentation</vt:lpstr>
      <vt:lpstr>Q’s and (Hopefully)A’s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 374 Group Project </dc:title>
  <dc:creator>Mayank Vashisht</dc:creator>
  <cp:lastModifiedBy>Mayank Vashisht</cp:lastModifiedBy>
  <cp:revision>5</cp:revision>
  <dcterms:created xsi:type="dcterms:W3CDTF">2020-11-30T15:29:07Z</dcterms:created>
  <dcterms:modified xsi:type="dcterms:W3CDTF">2020-11-30T16:20:07Z</dcterms:modified>
</cp:coreProperties>
</file>