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278" r:id="rId5"/>
    <p:sldId id="280" r:id="rId6"/>
    <p:sldId id="281" r:id="rId7"/>
    <p:sldId id="282" r:id="rId8"/>
    <p:sldId id="279" r:id="rId9"/>
  </p:sldIdLst>
  <p:sldSz cx="12192000" cy="6858000"/>
  <p:notesSz cx="6858000" cy="9144000"/>
  <p:custShowLst>
    <p:custShow name="Custom Show 1" id="0">
      <p:sldLst>
        <p:sld r:id="rId5"/>
        <p:sld r:id="rId6"/>
        <p:sld r:id="rId7"/>
        <p:sld r:id="rId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1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19" autoAdjust="0"/>
  </p:normalViewPr>
  <p:slideViewPr>
    <p:cSldViewPr snapToGrid="0">
      <p:cViewPr varScale="1">
        <p:scale>
          <a:sx n="102" d="100"/>
          <a:sy n="102" d="100"/>
        </p:scale>
        <p:origin x="60" y="2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Vashisht" userId="008bce3ddc171423" providerId="LiveId" clId="{D34475FB-8D6B-442F-9D12-130B60B4775D}"/>
    <pc:docChg chg="modShowInfo">
      <pc:chgData name="Mayank Vashisht" userId="008bce3ddc171423" providerId="LiveId" clId="{D34475FB-8D6B-442F-9D12-130B60B4775D}" dt="2023-04-01T15:08:53.749" v="1" actId="2744"/>
      <pc:docMkLst>
        <pc:docMk/>
      </pc:docMkLst>
    </pc:docChg>
  </pc:docChgLst>
  <pc:docChgLst>
    <pc:chgData name="Mayank Vashisht" userId="008bce3ddc171423" providerId="LiveId" clId="{5280EA43-FE93-4355-A9A6-B39A96082CEC}"/>
    <pc:docChg chg="undo custSel modSld sldOrd modShowInfo">
      <pc:chgData name="Mayank Vashisht" userId="008bce3ddc171423" providerId="LiveId" clId="{5280EA43-FE93-4355-A9A6-B39A96082CEC}" dt="2023-03-03T18:20:12.749" v="113" actId="2744"/>
      <pc:docMkLst>
        <pc:docMk/>
      </pc:docMkLst>
      <pc:sldChg chg="addSp delSp modSp mod modTransition">
        <pc:chgData name="Mayank Vashisht" userId="008bce3ddc171423" providerId="LiveId" clId="{5280EA43-FE93-4355-A9A6-B39A96082CEC}" dt="2023-03-03T18:02:11.890" v="90"/>
        <pc:sldMkLst>
          <pc:docMk/>
          <pc:sldMk cId="4167884232" sldId="278"/>
        </pc:sldMkLst>
        <pc:spChg chg="mod">
          <ac:chgData name="Mayank Vashisht" userId="008bce3ddc171423" providerId="LiveId" clId="{5280EA43-FE93-4355-A9A6-B39A96082CEC}" dt="2023-03-03T17:55:46.702" v="33" actId="26606"/>
          <ac:spMkLst>
            <pc:docMk/>
            <pc:sldMk cId="4167884232" sldId="278"/>
            <ac:spMk id="2" creationId="{0D1F047C-C727-42A7-85C5-68C5AA1B1A93}"/>
          </ac:spMkLst>
        </pc:spChg>
        <pc:spChg chg="add del mod">
          <ac:chgData name="Mayank Vashisht" userId="008bce3ddc171423" providerId="LiveId" clId="{5280EA43-FE93-4355-A9A6-B39A96082CEC}" dt="2023-03-03T17:55:46.702" v="33" actId="26606"/>
          <ac:spMkLst>
            <pc:docMk/>
            <pc:sldMk cId="4167884232" sldId="278"/>
            <ac:spMk id="3" creationId="{DB93FB3F-A8D4-46D3-A1C6-C79C64563729}"/>
          </ac:spMkLst>
        </pc:spChg>
        <pc:spChg chg="add del">
          <ac:chgData name="Mayank Vashisht" userId="008bce3ddc171423" providerId="LiveId" clId="{5280EA43-FE93-4355-A9A6-B39A96082CEC}" dt="2023-03-03T17:56:36.972" v="34" actId="26606"/>
          <ac:spMkLst>
            <pc:docMk/>
            <pc:sldMk cId="4167884232" sldId="278"/>
            <ac:spMk id="10" creationId="{72CA733A-8D25-4E63-8273-CC14052E0E8A}"/>
          </ac:spMkLst>
        </pc:spChg>
        <pc:spChg chg="add">
          <ac:chgData name="Mayank Vashisht" userId="008bce3ddc171423" providerId="LiveId" clId="{5280EA43-FE93-4355-A9A6-B39A96082CEC}" dt="2023-03-03T17:56:36.972" v="34" actId="26606"/>
          <ac:spMkLst>
            <pc:docMk/>
            <pc:sldMk cId="4167884232" sldId="278"/>
            <ac:spMk id="17" creationId="{72CA733A-8D25-4E63-8273-CC14052E0E8A}"/>
          </ac:spMkLst>
        </pc:spChg>
        <pc:spChg chg="del">
          <ac:chgData name="Mayank Vashisht" userId="008bce3ddc171423" providerId="LiveId" clId="{5280EA43-FE93-4355-A9A6-B39A96082CEC}" dt="2023-03-03T17:49:08.045" v="0" actId="26606"/>
          <ac:spMkLst>
            <pc:docMk/>
            <pc:sldMk cId="4167884232" sldId="278"/>
            <ac:spMk id="103" creationId="{FE469E50-3893-4ED6-92BA-2985C32B0CA6}"/>
          </ac:spMkLst>
        </pc:spChg>
        <pc:picChg chg="mod ord">
          <ac:chgData name="Mayank Vashisht" userId="008bce3ddc171423" providerId="LiveId" clId="{5280EA43-FE93-4355-A9A6-B39A96082CEC}" dt="2023-03-03T17:55:46.702" v="33" actId="26606"/>
          <ac:picMkLst>
            <pc:docMk/>
            <pc:sldMk cId="4167884232" sldId="278"/>
            <ac:picMk id="5" creationId="{F8A1C807-B9AD-4C9B-BF9F-60F03428998E}"/>
          </ac:picMkLst>
        </pc:picChg>
        <pc:picChg chg="add del">
          <ac:chgData name="Mayank Vashisht" userId="008bce3ddc171423" providerId="LiveId" clId="{5280EA43-FE93-4355-A9A6-B39A96082CEC}" dt="2023-03-03T17:56:36.972" v="34" actId="26606"/>
          <ac:picMkLst>
            <pc:docMk/>
            <pc:sldMk cId="4167884232" sldId="278"/>
            <ac:picMk id="12" creationId="{2BFB581C-2142-4222-9A3B-905AD6C09535}"/>
          </ac:picMkLst>
        </pc:picChg>
        <pc:picChg chg="add">
          <ac:chgData name="Mayank Vashisht" userId="008bce3ddc171423" providerId="LiveId" clId="{5280EA43-FE93-4355-A9A6-B39A96082CEC}" dt="2023-03-03T17:56:36.972" v="34" actId="26606"/>
          <ac:picMkLst>
            <pc:docMk/>
            <pc:sldMk cId="4167884232" sldId="278"/>
            <ac:picMk id="19" creationId="{2BFB581C-2142-4222-9A3B-905AD6C09535}"/>
          </ac:picMkLst>
        </pc:picChg>
      </pc:sldChg>
      <pc:sldChg chg="ord modTransition">
        <pc:chgData name="Mayank Vashisht" userId="008bce3ddc171423" providerId="LiveId" clId="{5280EA43-FE93-4355-A9A6-B39A96082CEC}" dt="2023-03-03T18:02:27.678" v="112"/>
        <pc:sldMkLst>
          <pc:docMk/>
          <pc:sldMk cId="3220235682" sldId="279"/>
        </pc:sldMkLst>
      </pc:sldChg>
      <pc:sldChg chg="addSp modSp mod modTransition setBg setClrOvrMap">
        <pc:chgData name="Mayank Vashisht" userId="008bce3ddc171423" providerId="LiveId" clId="{5280EA43-FE93-4355-A9A6-B39A96082CEC}" dt="2023-03-03T18:01:43.639" v="56"/>
        <pc:sldMkLst>
          <pc:docMk/>
          <pc:sldMk cId="1570969752" sldId="280"/>
        </pc:sldMkLst>
        <pc:spChg chg="mod">
          <ac:chgData name="Mayank Vashisht" userId="008bce3ddc171423" providerId="LiveId" clId="{5280EA43-FE93-4355-A9A6-B39A96082CEC}" dt="2023-03-03T17:55:27.984" v="30" actId="26606"/>
          <ac:spMkLst>
            <pc:docMk/>
            <pc:sldMk cId="1570969752" sldId="280"/>
            <ac:spMk id="2" creationId="{C5B6CCE8-E2CB-26E9-664F-28D6CE89FF32}"/>
          </ac:spMkLst>
        </pc:spChg>
        <pc:spChg chg="mod">
          <ac:chgData name="Mayank Vashisht" userId="008bce3ddc171423" providerId="LiveId" clId="{5280EA43-FE93-4355-A9A6-B39A96082CEC}" dt="2023-03-03T17:55:27.984" v="30" actId="26606"/>
          <ac:spMkLst>
            <pc:docMk/>
            <pc:sldMk cId="1570969752" sldId="280"/>
            <ac:spMk id="3" creationId="{C5AE8A6F-734F-8327-FC85-E4DDA9BF8707}"/>
          </ac:spMkLst>
        </pc:spChg>
        <pc:spChg chg="add">
          <ac:chgData name="Mayank Vashisht" userId="008bce3ddc171423" providerId="LiveId" clId="{5280EA43-FE93-4355-A9A6-B39A96082CEC}" dt="2023-03-03T17:55:27.984" v="30" actId="26606"/>
          <ac:spMkLst>
            <pc:docMk/>
            <pc:sldMk cId="1570969752" sldId="280"/>
            <ac:spMk id="8" creationId="{1C3D9BD5-A493-4B97-963D-60135D533822}"/>
          </ac:spMkLst>
        </pc:spChg>
        <pc:spChg chg="add">
          <ac:chgData name="Mayank Vashisht" userId="008bce3ddc171423" providerId="LiveId" clId="{5280EA43-FE93-4355-A9A6-B39A96082CEC}" dt="2023-03-03T17:55:27.984" v="30" actId="26606"/>
          <ac:spMkLst>
            <pc:docMk/>
            <pc:sldMk cId="1570969752" sldId="280"/>
            <ac:spMk id="10" creationId="{1F759AF4-E342-4E60-8A32-C44A328F2F42}"/>
          </ac:spMkLst>
        </pc:spChg>
        <pc:cxnChg chg="add">
          <ac:chgData name="Mayank Vashisht" userId="008bce3ddc171423" providerId="LiveId" clId="{5280EA43-FE93-4355-A9A6-B39A96082CEC}" dt="2023-03-03T17:55:27.984" v="30" actId="26606"/>
          <ac:cxnSpMkLst>
            <pc:docMk/>
            <pc:sldMk cId="1570969752" sldId="280"/>
            <ac:cxnSpMk id="12" creationId="{A49B2805-6469-407A-A68A-BB85AC8A8596}"/>
          </ac:cxnSpMkLst>
        </pc:cxnChg>
      </pc:sldChg>
      <pc:sldChg chg="modTransition">
        <pc:chgData name="Mayank Vashisht" userId="008bce3ddc171423" providerId="LiveId" clId="{5280EA43-FE93-4355-A9A6-B39A96082CEC}" dt="2023-03-03T18:02:08.327" v="89"/>
        <pc:sldMkLst>
          <pc:docMk/>
          <pc:sldMk cId="3435777580" sldId="281"/>
        </pc:sldMkLst>
      </pc:sldChg>
      <pc:sldChg chg="modTransition">
        <pc:chgData name="Mayank Vashisht" userId="008bce3ddc171423" providerId="LiveId" clId="{5280EA43-FE93-4355-A9A6-B39A96082CEC}" dt="2023-03-03T18:02:17.412" v="102"/>
        <pc:sldMkLst>
          <pc:docMk/>
          <pc:sldMk cId="2271629172"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4406537"/>
            <a:ext cx="9440034" cy="1088336"/>
          </a:xfrm>
        </p:spPr>
        <p:txBody>
          <a:bodyPr>
            <a:normAutofit/>
          </a:bodyPr>
          <a:lstStyle/>
          <a:p>
            <a:r>
              <a:rPr lang="en-US" sz="4800">
                <a:latin typeface="Lucida Console" panose="020B0609040504020204" pitchFamily="49" charset="0"/>
              </a:rPr>
              <a:t>C-3P0</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5494872"/>
            <a:ext cx="9440034" cy="621614"/>
          </a:xfrm>
        </p:spPr>
        <p:txBody>
          <a:bodyPr>
            <a:normAutofit/>
          </a:bodyPr>
          <a:lstStyle/>
          <a:p>
            <a:endParaRPr lang="en-US" dirty="0"/>
          </a:p>
        </p:txBody>
      </p:sp>
      <p:pic>
        <p:nvPicPr>
          <p:cNvPr id="19" name="Picture 18">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25355" r="-1" b="13135"/>
          <a:stretch/>
        </p:blipFill>
        <p:spPr>
          <a:xfrm>
            <a:off x="-1" y="-1"/>
            <a:ext cx="12198915" cy="4220682"/>
          </a:xfrm>
          <a:prstGeom prst="rect">
            <a:avLst/>
          </a:prstGeom>
        </p:spPr>
      </p:pic>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B6CCE8-E2CB-26E9-664F-28D6CE89FF32}"/>
              </a:ext>
            </a:extLst>
          </p:cNvPr>
          <p:cNvSpPr>
            <a:spLocks noGrp="1"/>
          </p:cNvSpPr>
          <p:nvPr>
            <p:ph type="title"/>
          </p:nvPr>
        </p:nvSpPr>
        <p:spPr>
          <a:xfrm>
            <a:off x="924443" y="1023257"/>
            <a:ext cx="3732902" cy="4570457"/>
          </a:xfrm>
          <a:effectLst/>
        </p:spPr>
        <p:txBody>
          <a:bodyPr>
            <a:normAutofit/>
          </a:bodyPr>
          <a:lstStyle/>
          <a:p>
            <a:pPr algn="l"/>
            <a:r>
              <a:rPr lang="en-US" dirty="0"/>
              <a:t>What is C3P0?</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AE8A6F-734F-8327-FC85-E4DDA9BF8707}"/>
              </a:ext>
            </a:extLst>
          </p:cNvPr>
          <p:cNvSpPr>
            <a:spLocks noGrp="1"/>
          </p:cNvSpPr>
          <p:nvPr>
            <p:ph idx="1"/>
          </p:nvPr>
        </p:nvSpPr>
        <p:spPr>
          <a:xfrm>
            <a:off x="5252560" y="1023257"/>
            <a:ext cx="6025645" cy="4570457"/>
          </a:xfrm>
          <a:effectLst/>
        </p:spPr>
        <p:txBody>
          <a:bodyPr anchor="ctr">
            <a:normAutofit/>
          </a:bodyPr>
          <a:lstStyle/>
          <a:p>
            <a:pPr marL="36900" indent="0">
              <a:buNone/>
            </a:pPr>
            <a:r>
              <a:rPr lang="en-US" dirty="0"/>
              <a:t>Just like the slightly awkward robot from star wars, our service strives to connect people with each other by ensuring that they are able to communicate with each other even if they come from completely different backgrounds. This service will let live streaming audience access a wider array of content by translating the content into a language of the users’ choice.</a:t>
            </a:r>
          </a:p>
        </p:txBody>
      </p:sp>
    </p:spTree>
    <p:extLst>
      <p:ext uri="{BB962C8B-B14F-4D97-AF65-F5344CB8AC3E}">
        <p14:creationId xmlns:p14="http://schemas.microsoft.com/office/powerpoint/2010/main" val="15709697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885D-99BE-A9C2-095C-03282C875864}"/>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E994ED0A-D5BB-7B4C-8CA9-1AC6A8A0A52E}"/>
              </a:ext>
            </a:extLst>
          </p:cNvPr>
          <p:cNvSpPr>
            <a:spLocks noGrp="1"/>
          </p:cNvSpPr>
          <p:nvPr>
            <p:ph idx="1"/>
          </p:nvPr>
        </p:nvSpPr>
        <p:spPr/>
        <p:txBody>
          <a:bodyPr/>
          <a:lstStyle/>
          <a:p>
            <a:pPr marL="36900" indent="0">
              <a:buNone/>
            </a:pPr>
            <a:r>
              <a:rPr lang="en-US" dirty="0"/>
              <a:t>All the R2D2s speak multiple languages. That allows us to enjoy content produced in languages not understood by our friends. There are options for recorded media of course, such as subtitles on YouTube and Netflix and that does help mitigates some of that but we felt that </a:t>
            </a:r>
          </a:p>
        </p:txBody>
      </p:sp>
    </p:spTree>
    <p:extLst>
      <p:ext uri="{BB962C8B-B14F-4D97-AF65-F5344CB8AC3E}">
        <p14:creationId xmlns:p14="http://schemas.microsoft.com/office/powerpoint/2010/main" val="3435777580"/>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0E8F-54A2-EF8D-DB07-5285FEFD5180}"/>
              </a:ext>
            </a:extLst>
          </p:cNvPr>
          <p:cNvSpPr>
            <a:spLocks noGrp="1"/>
          </p:cNvSpPr>
          <p:nvPr>
            <p:ph type="title"/>
          </p:nvPr>
        </p:nvSpPr>
        <p:spPr/>
        <p:txBody>
          <a:bodyPr/>
          <a:lstStyle/>
          <a:p>
            <a:r>
              <a:rPr lang="en-US" dirty="0"/>
              <a:t>How?</a:t>
            </a:r>
          </a:p>
        </p:txBody>
      </p:sp>
      <p:sp>
        <p:nvSpPr>
          <p:cNvPr id="3" name="Content Placeholder 2">
            <a:extLst>
              <a:ext uri="{FF2B5EF4-FFF2-40B4-BE49-F238E27FC236}">
                <a16:creationId xmlns:a16="http://schemas.microsoft.com/office/drawing/2014/main" id="{4C1381B2-78F1-6EC3-C3F5-2F9A3F254E51}"/>
              </a:ext>
            </a:extLst>
          </p:cNvPr>
          <p:cNvSpPr>
            <a:spLocks noGrp="1"/>
          </p:cNvSpPr>
          <p:nvPr>
            <p:ph idx="1"/>
          </p:nvPr>
        </p:nvSpPr>
        <p:spPr/>
        <p:txBody>
          <a:bodyPr/>
          <a:lstStyle/>
          <a:p>
            <a:pPr marL="36900" indent="0">
              <a:buNone/>
            </a:pPr>
            <a:r>
              <a:rPr lang="en-US" dirty="0"/>
              <a:t>We are grabbing the videos as chunks. Extracting audio from those chunks and letting the proprietary AI developed by </a:t>
            </a:r>
            <a:r>
              <a:rPr lang="en-US" dirty="0" err="1"/>
              <a:t>Shrey</a:t>
            </a:r>
            <a:r>
              <a:rPr lang="en-US" dirty="0"/>
              <a:t> work its magic on the audio and play it with the video of the streamer with the audio or subtitle supplied by </a:t>
            </a:r>
            <a:r>
              <a:rPr lang="en-US" dirty="0" err="1"/>
              <a:t>Shrey’s</a:t>
            </a:r>
            <a:r>
              <a:rPr lang="en-US" dirty="0"/>
              <a:t> AI. The translation does mandate a slight delay but the increase in accessibility in our opinion mitigates is pretty well.</a:t>
            </a:r>
          </a:p>
        </p:txBody>
      </p:sp>
    </p:spTree>
    <p:extLst>
      <p:ext uri="{BB962C8B-B14F-4D97-AF65-F5344CB8AC3E}">
        <p14:creationId xmlns:p14="http://schemas.microsoft.com/office/powerpoint/2010/main" val="227162917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The R2D2s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US" sz="2400" dirty="0"/>
              <a:t>Nikita </a:t>
            </a:r>
            <a:r>
              <a:rPr lang="en-US" sz="2400" dirty="0" err="1"/>
              <a:t>Khavronin</a:t>
            </a:r>
            <a:endParaRPr lang="en-US" sz="2400" dirty="0"/>
          </a:p>
          <a:p>
            <a:r>
              <a:rPr lang="en-US" sz="2400" dirty="0" err="1"/>
              <a:t>Shrey</a:t>
            </a:r>
            <a:r>
              <a:rPr lang="en-US" sz="2400" dirty="0"/>
              <a:t> Patel</a:t>
            </a:r>
          </a:p>
          <a:p>
            <a:r>
              <a:rPr lang="en-US" sz="2400" dirty="0" err="1"/>
              <a:t>Nisarg</a:t>
            </a:r>
            <a:r>
              <a:rPr lang="en-US" sz="2400" dirty="0"/>
              <a:t> Shah</a:t>
            </a:r>
          </a:p>
          <a:p>
            <a:r>
              <a:rPr lang="en-US" sz="2400" dirty="0"/>
              <a:t>Mayank Vashisht</a:t>
            </a:r>
          </a:p>
        </p:txBody>
      </p:sp>
    </p:spTree>
    <p:extLst>
      <p:ext uri="{BB962C8B-B14F-4D97-AF65-F5344CB8AC3E}">
        <p14:creationId xmlns:p14="http://schemas.microsoft.com/office/powerpoint/2010/main" val="3220235682"/>
      </p:ext>
    </p:extLst>
  </p:cSld>
  <p:clrMapOvr>
    <a:masterClrMapping/>
  </p:clrMapOvr>
  <mc:AlternateContent xmlns:mc="http://schemas.openxmlformats.org/markup-compatibility/2006" xmlns:p14="http://schemas.microsoft.com/office/powerpoint/2010/main">
    <mc:Choice Requires="p14">
      <p:transition spd="slow" p14:dur="2000" advTm="10000"/>
    </mc:Choice>
    <mc:Fallback xmlns="">
      <p:transition spd="slow" advTm="1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{7E20164B-019A-4D62-A7F4-AD577E377B40}tf55705232_win32</Template>
  <TotalTime>70</TotalTime>
  <Words>201</Words>
  <Application>Microsoft Office PowerPoint</Application>
  <PresentationFormat>Widescreen</PresentationFormat>
  <Paragraphs>13</Paragraphs>
  <Slides>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5</vt:i4>
      </vt:variant>
      <vt:variant>
        <vt:lpstr>Custom Shows</vt:lpstr>
      </vt:variant>
      <vt:variant>
        <vt:i4>1</vt:i4>
      </vt:variant>
    </vt:vector>
  </HeadingPairs>
  <TitlesOfParts>
    <vt:vector size="11" baseType="lpstr">
      <vt:lpstr>Calibri</vt:lpstr>
      <vt:lpstr>Goudy Old Style</vt:lpstr>
      <vt:lpstr>Lucida Console</vt:lpstr>
      <vt:lpstr>Wingdings 2</vt:lpstr>
      <vt:lpstr>SlateVTI</vt:lpstr>
      <vt:lpstr>C-3P0</vt:lpstr>
      <vt:lpstr>What is C3P0?</vt:lpstr>
      <vt:lpstr>Why?</vt:lpstr>
      <vt:lpstr>How?</vt:lpstr>
      <vt:lpstr>The R2D2s</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C-3P0</dc:title>
  <dc:creator>Mayank Vashisht</dc:creator>
  <cp:lastModifiedBy>Mayank Vashisht</cp:lastModifiedBy>
  <cp:revision>1</cp:revision>
  <dcterms:created xsi:type="dcterms:W3CDTF">2023-03-03T17:10:10Z</dcterms:created>
  <dcterms:modified xsi:type="dcterms:W3CDTF">2023-04-01T15:08:57Z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