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60" r:id="rId6"/>
    <p:sldId id="262" r:id="rId7"/>
    <p:sldId id="268" r:id="rId8"/>
    <p:sldId id="264" r:id="rId9"/>
    <p:sldId id="263" r:id="rId10"/>
    <p:sldId id="267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B8"/>
    <a:srgbClr val="D70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0B597-4496-4E66-8E53-C1182E6CA46E}" v="2" dt="2023-04-01T14:53:13.322"/>
    <p1510:client id="{D728EFF6-FC41-42E4-81E4-926C083BA9D0}" v="313" dt="2023-04-01T21:26:07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74306" autoAdjust="0"/>
  </p:normalViewPr>
  <p:slideViewPr>
    <p:cSldViewPr snapToGrid="0">
      <p:cViewPr varScale="1">
        <p:scale>
          <a:sx n="81" d="100"/>
          <a:sy n="81" d="100"/>
        </p:scale>
        <p:origin x="66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C2DEB-B1AD-49B4-84FB-A46E877689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45BD5B0-D14C-4130-B0C2-C5A875AB7817}">
      <dgm:prSet/>
      <dgm:spPr/>
      <dgm:t>
        <a:bodyPr/>
        <a:lstStyle/>
        <a:p>
          <a:r>
            <a:rPr lang="en-US"/>
            <a:t>Lack of Accessibility in Live Streaming.</a:t>
          </a:r>
        </a:p>
      </dgm:t>
    </dgm:pt>
    <dgm:pt modelId="{3EE4374D-5A14-4DC7-82E6-35F2300C92D7}" type="parTrans" cxnId="{0C03DB4C-C347-46C1-9104-2A9DA9E50687}">
      <dgm:prSet/>
      <dgm:spPr/>
      <dgm:t>
        <a:bodyPr/>
        <a:lstStyle/>
        <a:p>
          <a:endParaRPr lang="en-US"/>
        </a:p>
      </dgm:t>
    </dgm:pt>
    <dgm:pt modelId="{54A1D2D5-EECF-4E96-B08C-C7487B1ACB39}" type="sibTrans" cxnId="{0C03DB4C-C347-46C1-9104-2A9DA9E50687}">
      <dgm:prSet/>
      <dgm:spPr/>
      <dgm:t>
        <a:bodyPr/>
        <a:lstStyle/>
        <a:p>
          <a:endParaRPr lang="en-US"/>
        </a:p>
      </dgm:t>
    </dgm:pt>
    <dgm:pt modelId="{695788D4-4D27-4DBE-A494-8B7FC8AB0B4D}">
      <dgm:prSet/>
      <dgm:spPr/>
      <dgm:t>
        <a:bodyPr/>
        <a:lstStyle/>
        <a:p>
          <a:r>
            <a:rPr lang="en-US"/>
            <a:t>Broadening our Horizons.</a:t>
          </a:r>
        </a:p>
      </dgm:t>
    </dgm:pt>
    <dgm:pt modelId="{AF6F366F-D1CF-4EC2-B6D7-6819F039F4F5}" type="parTrans" cxnId="{3A62AA15-DC7E-46B1-9EE8-FCB2B61B0517}">
      <dgm:prSet/>
      <dgm:spPr/>
      <dgm:t>
        <a:bodyPr/>
        <a:lstStyle/>
        <a:p>
          <a:endParaRPr lang="en-US"/>
        </a:p>
      </dgm:t>
    </dgm:pt>
    <dgm:pt modelId="{1E4FA515-E058-446A-9ADB-9408A6588C1D}" type="sibTrans" cxnId="{3A62AA15-DC7E-46B1-9EE8-FCB2B61B0517}">
      <dgm:prSet/>
      <dgm:spPr/>
      <dgm:t>
        <a:bodyPr/>
        <a:lstStyle/>
        <a:p>
          <a:endParaRPr lang="en-US"/>
        </a:p>
      </dgm:t>
    </dgm:pt>
    <dgm:pt modelId="{46DA1F2F-C31C-43DB-B370-6777B1D5FFD6}" type="pres">
      <dgm:prSet presAssocID="{3ABC2DEB-B1AD-49B4-84FB-A46E87768941}" presName="root" presStyleCnt="0">
        <dgm:presLayoutVars>
          <dgm:dir/>
          <dgm:resizeHandles val="exact"/>
        </dgm:presLayoutVars>
      </dgm:prSet>
      <dgm:spPr/>
    </dgm:pt>
    <dgm:pt modelId="{A1A79CF8-69AB-44C9-AA71-8BE9BFEEAF73}" type="pres">
      <dgm:prSet presAssocID="{A45BD5B0-D14C-4130-B0C2-C5A875AB7817}" presName="compNode" presStyleCnt="0"/>
      <dgm:spPr/>
    </dgm:pt>
    <dgm:pt modelId="{9CD56139-AD44-440B-B318-413FFBA2C9CE}" type="pres">
      <dgm:prSet presAssocID="{A45BD5B0-D14C-4130-B0C2-C5A875AB7817}" presName="bgRect" presStyleLbl="bgShp" presStyleIdx="0" presStyleCnt="2"/>
      <dgm:spPr/>
    </dgm:pt>
    <dgm:pt modelId="{823DC2A3-2BC3-4083-BE48-3B60C48CB4DE}" type="pres">
      <dgm:prSet presAssocID="{A45BD5B0-D14C-4130-B0C2-C5A875AB78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8DCEE34B-AFBC-4966-BA83-7988C814A9A8}" type="pres">
      <dgm:prSet presAssocID="{A45BD5B0-D14C-4130-B0C2-C5A875AB7817}" presName="spaceRect" presStyleCnt="0"/>
      <dgm:spPr/>
    </dgm:pt>
    <dgm:pt modelId="{6E951522-15E7-425F-A3D3-90C1378EC012}" type="pres">
      <dgm:prSet presAssocID="{A45BD5B0-D14C-4130-B0C2-C5A875AB7817}" presName="parTx" presStyleLbl="revTx" presStyleIdx="0" presStyleCnt="2">
        <dgm:presLayoutVars>
          <dgm:chMax val="0"/>
          <dgm:chPref val="0"/>
        </dgm:presLayoutVars>
      </dgm:prSet>
      <dgm:spPr/>
    </dgm:pt>
    <dgm:pt modelId="{1D8DA6FB-F367-42A5-BF84-DF41260AF5A4}" type="pres">
      <dgm:prSet presAssocID="{54A1D2D5-EECF-4E96-B08C-C7487B1ACB39}" presName="sibTrans" presStyleCnt="0"/>
      <dgm:spPr/>
    </dgm:pt>
    <dgm:pt modelId="{A941FC06-F6D5-415B-8124-42A4BE482BBC}" type="pres">
      <dgm:prSet presAssocID="{695788D4-4D27-4DBE-A494-8B7FC8AB0B4D}" presName="compNode" presStyleCnt="0"/>
      <dgm:spPr/>
    </dgm:pt>
    <dgm:pt modelId="{B8717AB9-D50C-4A9C-BE77-DE46E4C720C3}" type="pres">
      <dgm:prSet presAssocID="{695788D4-4D27-4DBE-A494-8B7FC8AB0B4D}" presName="bgRect" presStyleLbl="bgShp" presStyleIdx="1" presStyleCnt="2" custLinFactX="100000" custLinFactNeighborX="130184"/>
      <dgm:spPr/>
    </dgm:pt>
    <dgm:pt modelId="{C666DE4E-8B1D-4CC2-8393-F7B1D7BE24B7}" type="pres">
      <dgm:prSet presAssocID="{695788D4-4D27-4DBE-A494-8B7FC8AB0B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D94DF476-50E3-4702-8CE4-AD845C75A1B8}" type="pres">
      <dgm:prSet presAssocID="{695788D4-4D27-4DBE-A494-8B7FC8AB0B4D}" presName="spaceRect" presStyleCnt="0"/>
      <dgm:spPr/>
    </dgm:pt>
    <dgm:pt modelId="{266C35F6-7A7D-4F30-8AEA-6018D68E1ADA}" type="pres">
      <dgm:prSet presAssocID="{695788D4-4D27-4DBE-A494-8B7FC8AB0B4D}" presName="parTx" presStyleLbl="revTx" presStyleIdx="1" presStyleCnt="2" custLinFactX="52418" custLinFactNeighborX="100000">
        <dgm:presLayoutVars>
          <dgm:chMax val="0"/>
          <dgm:chPref val="0"/>
        </dgm:presLayoutVars>
      </dgm:prSet>
      <dgm:spPr/>
    </dgm:pt>
  </dgm:ptLst>
  <dgm:cxnLst>
    <dgm:cxn modelId="{4AC8EF0A-6D48-47F7-B04C-3FF1CA3B205A}" type="presOf" srcId="{3ABC2DEB-B1AD-49B4-84FB-A46E87768941}" destId="{46DA1F2F-C31C-43DB-B370-6777B1D5FFD6}" srcOrd="0" destOrd="0" presId="urn:microsoft.com/office/officeart/2018/2/layout/IconVerticalSolidList"/>
    <dgm:cxn modelId="{3A62AA15-DC7E-46B1-9EE8-FCB2B61B0517}" srcId="{3ABC2DEB-B1AD-49B4-84FB-A46E87768941}" destId="{695788D4-4D27-4DBE-A494-8B7FC8AB0B4D}" srcOrd="1" destOrd="0" parTransId="{AF6F366F-D1CF-4EC2-B6D7-6819F039F4F5}" sibTransId="{1E4FA515-E058-446A-9ADB-9408A6588C1D}"/>
    <dgm:cxn modelId="{48B4E12A-A7FF-4122-A110-BB3212C7C633}" type="presOf" srcId="{A45BD5B0-D14C-4130-B0C2-C5A875AB7817}" destId="{6E951522-15E7-425F-A3D3-90C1378EC012}" srcOrd="0" destOrd="0" presId="urn:microsoft.com/office/officeart/2018/2/layout/IconVerticalSolidList"/>
    <dgm:cxn modelId="{30111030-A9C5-45AD-B78E-162A77136876}" type="presOf" srcId="{695788D4-4D27-4DBE-A494-8B7FC8AB0B4D}" destId="{266C35F6-7A7D-4F30-8AEA-6018D68E1ADA}" srcOrd="0" destOrd="0" presId="urn:microsoft.com/office/officeart/2018/2/layout/IconVerticalSolidList"/>
    <dgm:cxn modelId="{0C03DB4C-C347-46C1-9104-2A9DA9E50687}" srcId="{3ABC2DEB-B1AD-49B4-84FB-A46E87768941}" destId="{A45BD5B0-D14C-4130-B0C2-C5A875AB7817}" srcOrd="0" destOrd="0" parTransId="{3EE4374D-5A14-4DC7-82E6-35F2300C92D7}" sibTransId="{54A1D2D5-EECF-4E96-B08C-C7487B1ACB39}"/>
    <dgm:cxn modelId="{F640B802-E08C-4F30-992F-03E5C14BC2D0}" type="presParOf" srcId="{46DA1F2F-C31C-43DB-B370-6777B1D5FFD6}" destId="{A1A79CF8-69AB-44C9-AA71-8BE9BFEEAF73}" srcOrd="0" destOrd="0" presId="urn:microsoft.com/office/officeart/2018/2/layout/IconVerticalSolidList"/>
    <dgm:cxn modelId="{C55ACADF-FA95-4A8A-954F-9813DCFBE372}" type="presParOf" srcId="{A1A79CF8-69AB-44C9-AA71-8BE9BFEEAF73}" destId="{9CD56139-AD44-440B-B318-413FFBA2C9CE}" srcOrd="0" destOrd="0" presId="urn:microsoft.com/office/officeart/2018/2/layout/IconVerticalSolidList"/>
    <dgm:cxn modelId="{C88B8933-0FE1-433F-9679-1CDBEFFF1A91}" type="presParOf" srcId="{A1A79CF8-69AB-44C9-AA71-8BE9BFEEAF73}" destId="{823DC2A3-2BC3-4083-BE48-3B60C48CB4DE}" srcOrd="1" destOrd="0" presId="urn:microsoft.com/office/officeart/2018/2/layout/IconVerticalSolidList"/>
    <dgm:cxn modelId="{AD73C265-27D0-4135-A226-2E20B39E3B48}" type="presParOf" srcId="{A1A79CF8-69AB-44C9-AA71-8BE9BFEEAF73}" destId="{8DCEE34B-AFBC-4966-BA83-7988C814A9A8}" srcOrd="2" destOrd="0" presId="urn:microsoft.com/office/officeart/2018/2/layout/IconVerticalSolidList"/>
    <dgm:cxn modelId="{A8DF970E-F934-4C14-9B98-96C9990CB726}" type="presParOf" srcId="{A1A79CF8-69AB-44C9-AA71-8BE9BFEEAF73}" destId="{6E951522-15E7-425F-A3D3-90C1378EC012}" srcOrd="3" destOrd="0" presId="urn:microsoft.com/office/officeart/2018/2/layout/IconVerticalSolidList"/>
    <dgm:cxn modelId="{C7E39593-9189-4D6B-9000-D0AEEC3A83BD}" type="presParOf" srcId="{46DA1F2F-C31C-43DB-B370-6777B1D5FFD6}" destId="{1D8DA6FB-F367-42A5-BF84-DF41260AF5A4}" srcOrd="1" destOrd="0" presId="urn:microsoft.com/office/officeart/2018/2/layout/IconVerticalSolidList"/>
    <dgm:cxn modelId="{63D88FCB-483F-4177-9943-03A6FC59D040}" type="presParOf" srcId="{46DA1F2F-C31C-43DB-B370-6777B1D5FFD6}" destId="{A941FC06-F6D5-415B-8124-42A4BE482BBC}" srcOrd="2" destOrd="0" presId="urn:microsoft.com/office/officeart/2018/2/layout/IconVerticalSolidList"/>
    <dgm:cxn modelId="{70D601E2-EFE5-4186-82AC-7D3C8D4485E9}" type="presParOf" srcId="{A941FC06-F6D5-415B-8124-42A4BE482BBC}" destId="{B8717AB9-D50C-4A9C-BE77-DE46E4C720C3}" srcOrd="0" destOrd="0" presId="urn:microsoft.com/office/officeart/2018/2/layout/IconVerticalSolidList"/>
    <dgm:cxn modelId="{060E0D14-1964-446A-803B-E4040119BE58}" type="presParOf" srcId="{A941FC06-F6D5-415B-8124-42A4BE482BBC}" destId="{C666DE4E-8B1D-4CC2-8393-F7B1D7BE24B7}" srcOrd="1" destOrd="0" presId="urn:microsoft.com/office/officeart/2018/2/layout/IconVerticalSolidList"/>
    <dgm:cxn modelId="{49371DCB-9A0F-4974-A9B0-FDE518418C02}" type="presParOf" srcId="{A941FC06-F6D5-415B-8124-42A4BE482BBC}" destId="{D94DF476-50E3-4702-8CE4-AD845C75A1B8}" srcOrd="2" destOrd="0" presId="urn:microsoft.com/office/officeart/2018/2/layout/IconVerticalSolidList"/>
    <dgm:cxn modelId="{DBE01CFF-3776-400B-A2F3-3E2D74F90BE7}" type="presParOf" srcId="{A941FC06-F6D5-415B-8124-42A4BE482BBC}" destId="{266C35F6-7A7D-4F30-8AEA-6018D68E1A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DBB698-2728-4726-A560-9B800AF4E03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4BC521-C15F-491C-A74B-75D938C371BF}">
      <dgm:prSet/>
      <dgm:spPr/>
      <dgm:t>
        <a:bodyPr/>
        <a:lstStyle/>
        <a:p>
          <a:r>
            <a:rPr lang="en-US"/>
            <a:t>Français</a:t>
          </a:r>
        </a:p>
      </dgm:t>
    </dgm:pt>
    <dgm:pt modelId="{8280E65C-4478-41C2-9E17-EC3B0775BC7A}" type="parTrans" cxnId="{642A4BA2-AA8C-47F5-AA6B-77F1B4F5EEF3}">
      <dgm:prSet/>
      <dgm:spPr/>
      <dgm:t>
        <a:bodyPr/>
        <a:lstStyle/>
        <a:p>
          <a:endParaRPr lang="en-US"/>
        </a:p>
      </dgm:t>
    </dgm:pt>
    <dgm:pt modelId="{437672FB-BC21-4270-A6B4-5712DB26D6BC}" type="sibTrans" cxnId="{642A4BA2-AA8C-47F5-AA6B-77F1B4F5EEF3}">
      <dgm:prSet/>
      <dgm:spPr/>
      <dgm:t>
        <a:bodyPr/>
        <a:lstStyle/>
        <a:p>
          <a:endParaRPr lang="en-US"/>
        </a:p>
      </dgm:t>
    </dgm:pt>
    <dgm:pt modelId="{353DF987-204E-4D35-A564-69B47B5087D7}">
      <dgm:prSet/>
      <dgm:spPr/>
      <dgm:t>
        <a:bodyPr/>
        <a:lstStyle/>
        <a:p>
          <a:r>
            <a:rPr lang="en-US"/>
            <a:t>Deutsch</a:t>
          </a:r>
        </a:p>
      </dgm:t>
    </dgm:pt>
    <dgm:pt modelId="{4E42449F-9630-48F3-93BE-BA1F4862D939}" type="parTrans" cxnId="{72F98856-41F1-4FB6-BD19-74B080D29514}">
      <dgm:prSet/>
      <dgm:spPr/>
      <dgm:t>
        <a:bodyPr/>
        <a:lstStyle/>
        <a:p>
          <a:endParaRPr lang="en-US"/>
        </a:p>
      </dgm:t>
    </dgm:pt>
    <dgm:pt modelId="{CE71B99D-865C-4E2D-A6D8-3253D63654BF}" type="sibTrans" cxnId="{72F98856-41F1-4FB6-BD19-74B080D29514}">
      <dgm:prSet/>
      <dgm:spPr/>
      <dgm:t>
        <a:bodyPr/>
        <a:lstStyle/>
        <a:p>
          <a:endParaRPr lang="en-US"/>
        </a:p>
      </dgm:t>
    </dgm:pt>
    <dgm:pt modelId="{498F2341-8B93-43C1-949E-8DE12205DC96}">
      <dgm:prSet/>
      <dgm:spPr/>
      <dgm:t>
        <a:bodyPr/>
        <a:lstStyle/>
        <a:p>
          <a:r>
            <a:rPr lang="az-Cyrl-AZ"/>
            <a:t>Русский</a:t>
          </a:r>
          <a:endParaRPr lang="en-US"/>
        </a:p>
      </dgm:t>
    </dgm:pt>
    <dgm:pt modelId="{594F1D98-EF61-411F-9B06-06F2B70EAC6C}" type="parTrans" cxnId="{4ADAA6F0-5EB4-4433-9FE8-AD9CF84FB1C5}">
      <dgm:prSet/>
      <dgm:spPr/>
      <dgm:t>
        <a:bodyPr/>
        <a:lstStyle/>
        <a:p>
          <a:endParaRPr lang="en-US"/>
        </a:p>
      </dgm:t>
    </dgm:pt>
    <dgm:pt modelId="{89416A0C-4A10-4530-A56A-590271FC843E}" type="sibTrans" cxnId="{4ADAA6F0-5EB4-4433-9FE8-AD9CF84FB1C5}">
      <dgm:prSet/>
      <dgm:spPr/>
      <dgm:t>
        <a:bodyPr/>
        <a:lstStyle/>
        <a:p>
          <a:endParaRPr lang="en-US"/>
        </a:p>
      </dgm:t>
    </dgm:pt>
    <dgm:pt modelId="{9A57338D-EC69-4766-A38E-5F98F77F46D7}">
      <dgm:prSet/>
      <dgm:spPr/>
      <dgm:t>
        <a:bodyPr/>
        <a:lstStyle/>
        <a:p>
          <a:r>
            <a:rPr lang="en-US"/>
            <a:t>English</a:t>
          </a:r>
        </a:p>
      </dgm:t>
    </dgm:pt>
    <dgm:pt modelId="{C9A11B23-D49E-46F1-92DB-CD1719568851}" type="parTrans" cxnId="{0E45368A-7D89-4D67-A4D5-49A76665B7E5}">
      <dgm:prSet/>
      <dgm:spPr/>
      <dgm:t>
        <a:bodyPr/>
        <a:lstStyle/>
        <a:p>
          <a:endParaRPr lang="en-US"/>
        </a:p>
      </dgm:t>
    </dgm:pt>
    <dgm:pt modelId="{283B0E64-5B12-4786-883C-8C0B9DCAD749}" type="sibTrans" cxnId="{0E45368A-7D89-4D67-A4D5-49A76665B7E5}">
      <dgm:prSet/>
      <dgm:spPr/>
      <dgm:t>
        <a:bodyPr/>
        <a:lstStyle/>
        <a:p>
          <a:endParaRPr lang="en-US"/>
        </a:p>
      </dgm:t>
    </dgm:pt>
    <dgm:pt modelId="{3B0AFAD0-6314-4C21-B297-642B74AF4C34}">
      <dgm:prSet/>
      <dgm:spPr/>
      <dgm:t>
        <a:bodyPr/>
        <a:lstStyle/>
        <a:p>
          <a:r>
            <a:rPr lang="en-US"/>
            <a:t>Italiano</a:t>
          </a:r>
        </a:p>
      </dgm:t>
    </dgm:pt>
    <dgm:pt modelId="{73029F73-A7ED-4281-99B2-5F17D51EB19F}" type="parTrans" cxnId="{BCB2F1FD-5458-4EA5-BF82-15CB07D12F69}">
      <dgm:prSet/>
      <dgm:spPr/>
      <dgm:t>
        <a:bodyPr/>
        <a:lstStyle/>
        <a:p>
          <a:endParaRPr lang="en-US"/>
        </a:p>
      </dgm:t>
    </dgm:pt>
    <dgm:pt modelId="{C978029F-4C74-41E3-B6DA-938477E1E988}" type="sibTrans" cxnId="{BCB2F1FD-5458-4EA5-BF82-15CB07D12F69}">
      <dgm:prSet/>
      <dgm:spPr/>
      <dgm:t>
        <a:bodyPr/>
        <a:lstStyle/>
        <a:p>
          <a:endParaRPr lang="en-US"/>
        </a:p>
      </dgm:t>
    </dgm:pt>
    <dgm:pt modelId="{265844DA-885A-461C-A548-BF5718863072}">
      <dgm:prSet/>
      <dgm:spPr/>
      <dgm:t>
        <a:bodyPr/>
        <a:lstStyle/>
        <a:p>
          <a:r>
            <a:rPr lang="en-US"/>
            <a:t>Español</a:t>
          </a:r>
        </a:p>
      </dgm:t>
    </dgm:pt>
    <dgm:pt modelId="{92319629-BD9D-45E3-9CFB-D4C69E1CF65F}" type="parTrans" cxnId="{DBA584FB-0123-4A07-B223-8D355E12FA0D}">
      <dgm:prSet/>
      <dgm:spPr/>
      <dgm:t>
        <a:bodyPr/>
        <a:lstStyle/>
        <a:p>
          <a:endParaRPr lang="en-US"/>
        </a:p>
      </dgm:t>
    </dgm:pt>
    <dgm:pt modelId="{F97E8A30-4E10-42E8-9209-2AA917EB5BBD}" type="sibTrans" cxnId="{DBA584FB-0123-4A07-B223-8D355E12FA0D}">
      <dgm:prSet/>
      <dgm:spPr/>
      <dgm:t>
        <a:bodyPr/>
        <a:lstStyle/>
        <a:p>
          <a:endParaRPr lang="en-US"/>
        </a:p>
      </dgm:t>
    </dgm:pt>
    <dgm:pt modelId="{7E8202A0-5C56-473C-8980-6080E3001911}" type="pres">
      <dgm:prSet presAssocID="{C4DBB698-2728-4726-A560-9B800AF4E03D}" presName="cycle" presStyleCnt="0">
        <dgm:presLayoutVars>
          <dgm:dir/>
          <dgm:resizeHandles val="exact"/>
        </dgm:presLayoutVars>
      </dgm:prSet>
      <dgm:spPr/>
    </dgm:pt>
    <dgm:pt modelId="{2E29F8EA-78EE-42B1-8F47-634D880452DF}" type="pres">
      <dgm:prSet presAssocID="{0A4BC521-C15F-491C-A74B-75D938C371BF}" presName="node" presStyleLbl="node1" presStyleIdx="0" presStyleCnt="6">
        <dgm:presLayoutVars>
          <dgm:bulletEnabled val="1"/>
        </dgm:presLayoutVars>
      </dgm:prSet>
      <dgm:spPr/>
    </dgm:pt>
    <dgm:pt modelId="{97B1BDDE-733D-4ACC-BDFB-03C6ECBB3034}" type="pres">
      <dgm:prSet presAssocID="{0A4BC521-C15F-491C-A74B-75D938C371BF}" presName="spNode" presStyleCnt="0"/>
      <dgm:spPr/>
    </dgm:pt>
    <dgm:pt modelId="{C3768589-E632-4733-927A-DB4AFEC35D03}" type="pres">
      <dgm:prSet presAssocID="{437672FB-BC21-4270-A6B4-5712DB26D6BC}" presName="sibTrans" presStyleLbl="sibTrans1D1" presStyleIdx="0" presStyleCnt="6"/>
      <dgm:spPr/>
    </dgm:pt>
    <dgm:pt modelId="{58363395-17A2-4731-A7D4-F57607AF4B7D}" type="pres">
      <dgm:prSet presAssocID="{353DF987-204E-4D35-A564-69B47B5087D7}" presName="node" presStyleLbl="node1" presStyleIdx="1" presStyleCnt="6">
        <dgm:presLayoutVars>
          <dgm:bulletEnabled val="1"/>
        </dgm:presLayoutVars>
      </dgm:prSet>
      <dgm:spPr/>
    </dgm:pt>
    <dgm:pt modelId="{E9611B1A-20BD-479E-AD34-4123326CE476}" type="pres">
      <dgm:prSet presAssocID="{353DF987-204E-4D35-A564-69B47B5087D7}" presName="spNode" presStyleCnt="0"/>
      <dgm:spPr/>
    </dgm:pt>
    <dgm:pt modelId="{3CD4DEC0-8B0A-4F8F-A514-014A22012558}" type="pres">
      <dgm:prSet presAssocID="{CE71B99D-865C-4E2D-A6D8-3253D63654BF}" presName="sibTrans" presStyleLbl="sibTrans1D1" presStyleIdx="1" presStyleCnt="6"/>
      <dgm:spPr/>
    </dgm:pt>
    <dgm:pt modelId="{64E6D6E9-36EF-4CF5-B06A-645565668C30}" type="pres">
      <dgm:prSet presAssocID="{498F2341-8B93-43C1-949E-8DE12205DC96}" presName="node" presStyleLbl="node1" presStyleIdx="2" presStyleCnt="6">
        <dgm:presLayoutVars>
          <dgm:bulletEnabled val="1"/>
        </dgm:presLayoutVars>
      </dgm:prSet>
      <dgm:spPr/>
    </dgm:pt>
    <dgm:pt modelId="{E93FB9ED-CD4D-4A6E-A403-2C15EB87C77A}" type="pres">
      <dgm:prSet presAssocID="{498F2341-8B93-43C1-949E-8DE12205DC96}" presName="spNode" presStyleCnt="0"/>
      <dgm:spPr/>
    </dgm:pt>
    <dgm:pt modelId="{08428CDE-F582-4CD3-BEAF-716E3494C16E}" type="pres">
      <dgm:prSet presAssocID="{89416A0C-4A10-4530-A56A-590271FC843E}" presName="sibTrans" presStyleLbl="sibTrans1D1" presStyleIdx="2" presStyleCnt="6"/>
      <dgm:spPr/>
    </dgm:pt>
    <dgm:pt modelId="{2B14A506-11B0-4141-9469-F8C79AE5F40D}" type="pres">
      <dgm:prSet presAssocID="{9A57338D-EC69-4766-A38E-5F98F77F46D7}" presName="node" presStyleLbl="node1" presStyleIdx="3" presStyleCnt="6">
        <dgm:presLayoutVars>
          <dgm:bulletEnabled val="1"/>
        </dgm:presLayoutVars>
      </dgm:prSet>
      <dgm:spPr/>
    </dgm:pt>
    <dgm:pt modelId="{D3636925-7A03-4478-AE97-CC8CBD47D656}" type="pres">
      <dgm:prSet presAssocID="{9A57338D-EC69-4766-A38E-5F98F77F46D7}" presName="spNode" presStyleCnt="0"/>
      <dgm:spPr/>
    </dgm:pt>
    <dgm:pt modelId="{CE5832D1-7644-4A73-9661-24274500989C}" type="pres">
      <dgm:prSet presAssocID="{283B0E64-5B12-4786-883C-8C0B9DCAD749}" presName="sibTrans" presStyleLbl="sibTrans1D1" presStyleIdx="3" presStyleCnt="6"/>
      <dgm:spPr/>
    </dgm:pt>
    <dgm:pt modelId="{E117E110-E715-4662-8EBE-15299551A97C}" type="pres">
      <dgm:prSet presAssocID="{3B0AFAD0-6314-4C21-B297-642B74AF4C34}" presName="node" presStyleLbl="node1" presStyleIdx="4" presStyleCnt="6">
        <dgm:presLayoutVars>
          <dgm:bulletEnabled val="1"/>
        </dgm:presLayoutVars>
      </dgm:prSet>
      <dgm:spPr/>
    </dgm:pt>
    <dgm:pt modelId="{12CC134C-40F1-4A0A-8EE4-DE702E0E995F}" type="pres">
      <dgm:prSet presAssocID="{3B0AFAD0-6314-4C21-B297-642B74AF4C34}" presName="spNode" presStyleCnt="0"/>
      <dgm:spPr/>
    </dgm:pt>
    <dgm:pt modelId="{5802392F-820C-4959-B600-4E7BD89EA7A1}" type="pres">
      <dgm:prSet presAssocID="{C978029F-4C74-41E3-B6DA-938477E1E988}" presName="sibTrans" presStyleLbl="sibTrans1D1" presStyleIdx="4" presStyleCnt="6"/>
      <dgm:spPr/>
    </dgm:pt>
    <dgm:pt modelId="{21363743-6DE4-49C9-87A8-6E0CAAEBB486}" type="pres">
      <dgm:prSet presAssocID="{265844DA-885A-461C-A548-BF5718863072}" presName="node" presStyleLbl="node1" presStyleIdx="5" presStyleCnt="6">
        <dgm:presLayoutVars>
          <dgm:bulletEnabled val="1"/>
        </dgm:presLayoutVars>
      </dgm:prSet>
      <dgm:spPr/>
    </dgm:pt>
    <dgm:pt modelId="{F57CC1B5-CADA-415C-B65E-694FEF63A556}" type="pres">
      <dgm:prSet presAssocID="{265844DA-885A-461C-A548-BF5718863072}" presName="spNode" presStyleCnt="0"/>
      <dgm:spPr/>
    </dgm:pt>
    <dgm:pt modelId="{E58D6363-CEB5-4332-A108-B65A1981D8AB}" type="pres">
      <dgm:prSet presAssocID="{F97E8A30-4E10-42E8-9209-2AA917EB5BBD}" presName="sibTrans" presStyleLbl="sibTrans1D1" presStyleIdx="5" presStyleCnt="6"/>
      <dgm:spPr/>
    </dgm:pt>
  </dgm:ptLst>
  <dgm:cxnLst>
    <dgm:cxn modelId="{F54C7A04-33BF-49B0-BBF5-5B6136EB2231}" type="presOf" srcId="{9A57338D-EC69-4766-A38E-5F98F77F46D7}" destId="{2B14A506-11B0-4141-9469-F8C79AE5F40D}" srcOrd="0" destOrd="0" presId="urn:microsoft.com/office/officeart/2005/8/layout/cycle6"/>
    <dgm:cxn modelId="{6B0BC21F-6060-4378-8CBB-830CDAE1F391}" type="presOf" srcId="{CE71B99D-865C-4E2D-A6D8-3253D63654BF}" destId="{3CD4DEC0-8B0A-4F8F-A514-014A22012558}" srcOrd="0" destOrd="0" presId="urn:microsoft.com/office/officeart/2005/8/layout/cycle6"/>
    <dgm:cxn modelId="{A2FA2769-FF72-4F55-A617-0819FC6048BB}" type="presOf" srcId="{0A4BC521-C15F-491C-A74B-75D938C371BF}" destId="{2E29F8EA-78EE-42B1-8F47-634D880452DF}" srcOrd="0" destOrd="0" presId="urn:microsoft.com/office/officeart/2005/8/layout/cycle6"/>
    <dgm:cxn modelId="{38792170-8C4D-46AA-BD22-8F75264763B3}" type="presOf" srcId="{437672FB-BC21-4270-A6B4-5712DB26D6BC}" destId="{C3768589-E632-4733-927A-DB4AFEC35D03}" srcOrd="0" destOrd="0" presId="urn:microsoft.com/office/officeart/2005/8/layout/cycle6"/>
    <dgm:cxn modelId="{2296AE75-3F4A-4F4B-930D-3A6688977574}" type="presOf" srcId="{C978029F-4C74-41E3-B6DA-938477E1E988}" destId="{5802392F-820C-4959-B600-4E7BD89EA7A1}" srcOrd="0" destOrd="0" presId="urn:microsoft.com/office/officeart/2005/8/layout/cycle6"/>
    <dgm:cxn modelId="{72F98856-41F1-4FB6-BD19-74B080D29514}" srcId="{C4DBB698-2728-4726-A560-9B800AF4E03D}" destId="{353DF987-204E-4D35-A564-69B47B5087D7}" srcOrd="1" destOrd="0" parTransId="{4E42449F-9630-48F3-93BE-BA1F4862D939}" sibTransId="{CE71B99D-865C-4E2D-A6D8-3253D63654BF}"/>
    <dgm:cxn modelId="{EED17283-1A07-4857-862C-1BCEADDC1146}" type="presOf" srcId="{353DF987-204E-4D35-A564-69B47B5087D7}" destId="{58363395-17A2-4731-A7D4-F57607AF4B7D}" srcOrd="0" destOrd="0" presId="urn:microsoft.com/office/officeart/2005/8/layout/cycle6"/>
    <dgm:cxn modelId="{0E45368A-7D89-4D67-A4D5-49A76665B7E5}" srcId="{C4DBB698-2728-4726-A560-9B800AF4E03D}" destId="{9A57338D-EC69-4766-A38E-5F98F77F46D7}" srcOrd="3" destOrd="0" parTransId="{C9A11B23-D49E-46F1-92DB-CD1719568851}" sibTransId="{283B0E64-5B12-4786-883C-8C0B9DCAD749}"/>
    <dgm:cxn modelId="{9C85A38C-2BBC-4429-BD3C-BF9681680240}" type="presOf" srcId="{F97E8A30-4E10-42E8-9209-2AA917EB5BBD}" destId="{E58D6363-CEB5-4332-A108-B65A1981D8AB}" srcOrd="0" destOrd="0" presId="urn:microsoft.com/office/officeart/2005/8/layout/cycle6"/>
    <dgm:cxn modelId="{1D6AE79E-B248-41D1-9D99-B9A3CD7E404F}" type="presOf" srcId="{89416A0C-4A10-4530-A56A-590271FC843E}" destId="{08428CDE-F582-4CD3-BEAF-716E3494C16E}" srcOrd="0" destOrd="0" presId="urn:microsoft.com/office/officeart/2005/8/layout/cycle6"/>
    <dgm:cxn modelId="{460E349F-9767-42CC-ABCD-D3A18288FB1A}" type="presOf" srcId="{498F2341-8B93-43C1-949E-8DE12205DC96}" destId="{64E6D6E9-36EF-4CF5-B06A-645565668C30}" srcOrd="0" destOrd="0" presId="urn:microsoft.com/office/officeart/2005/8/layout/cycle6"/>
    <dgm:cxn modelId="{642A4BA2-AA8C-47F5-AA6B-77F1B4F5EEF3}" srcId="{C4DBB698-2728-4726-A560-9B800AF4E03D}" destId="{0A4BC521-C15F-491C-A74B-75D938C371BF}" srcOrd="0" destOrd="0" parTransId="{8280E65C-4478-41C2-9E17-EC3B0775BC7A}" sibTransId="{437672FB-BC21-4270-A6B4-5712DB26D6BC}"/>
    <dgm:cxn modelId="{11F45FB5-7C10-4BAA-BBD5-32B826BCB17B}" type="presOf" srcId="{265844DA-885A-461C-A548-BF5718863072}" destId="{21363743-6DE4-49C9-87A8-6E0CAAEBB486}" srcOrd="0" destOrd="0" presId="urn:microsoft.com/office/officeart/2005/8/layout/cycle6"/>
    <dgm:cxn modelId="{D6D002BA-9DC0-4797-A408-35045295D9E7}" type="presOf" srcId="{3B0AFAD0-6314-4C21-B297-642B74AF4C34}" destId="{E117E110-E715-4662-8EBE-15299551A97C}" srcOrd="0" destOrd="0" presId="urn:microsoft.com/office/officeart/2005/8/layout/cycle6"/>
    <dgm:cxn modelId="{493872CA-5A96-4467-B899-9FE94A11EEA7}" type="presOf" srcId="{283B0E64-5B12-4786-883C-8C0B9DCAD749}" destId="{CE5832D1-7644-4A73-9661-24274500989C}" srcOrd="0" destOrd="0" presId="urn:microsoft.com/office/officeart/2005/8/layout/cycle6"/>
    <dgm:cxn modelId="{FCB5A2DA-585E-413F-9E8D-DBBA7CE9AE71}" type="presOf" srcId="{C4DBB698-2728-4726-A560-9B800AF4E03D}" destId="{7E8202A0-5C56-473C-8980-6080E3001911}" srcOrd="0" destOrd="0" presId="urn:microsoft.com/office/officeart/2005/8/layout/cycle6"/>
    <dgm:cxn modelId="{4ADAA6F0-5EB4-4433-9FE8-AD9CF84FB1C5}" srcId="{C4DBB698-2728-4726-A560-9B800AF4E03D}" destId="{498F2341-8B93-43C1-949E-8DE12205DC96}" srcOrd="2" destOrd="0" parTransId="{594F1D98-EF61-411F-9B06-06F2B70EAC6C}" sibTransId="{89416A0C-4A10-4530-A56A-590271FC843E}"/>
    <dgm:cxn modelId="{DBA584FB-0123-4A07-B223-8D355E12FA0D}" srcId="{C4DBB698-2728-4726-A560-9B800AF4E03D}" destId="{265844DA-885A-461C-A548-BF5718863072}" srcOrd="5" destOrd="0" parTransId="{92319629-BD9D-45E3-9CFB-D4C69E1CF65F}" sibTransId="{F97E8A30-4E10-42E8-9209-2AA917EB5BBD}"/>
    <dgm:cxn modelId="{BCB2F1FD-5458-4EA5-BF82-15CB07D12F69}" srcId="{C4DBB698-2728-4726-A560-9B800AF4E03D}" destId="{3B0AFAD0-6314-4C21-B297-642B74AF4C34}" srcOrd="4" destOrd="0" parTransId="{73029F73-A7ED-4281-99B2-5F17D51EB19F}" sibTransId="{C978029F-4C74-41E3-B6DA-938477E1E988}"/>
    <dgm:cxn modelId="{C72E64E5-74ED-4564-97B7-9EE1B864FA87}" type="presParOf" srcId="{7E8202A0-5C56-473C-8980-6080E3001911}" destId="{2E29F8EA-78EE-42B1-8F47-634D880452DF}" srcOrd="0" destOrd="0" presId="urn:microsoft.com/office/officeart/2005/8/layout/cycle6"/>
    <dgm:cxn modelId="{D7082AC2-DAB1-444C-8A8F-832CD4E283F7}" type="presParOf" srcId="{7E8202A0-5C56-473C-8980-6080E3001911}" destId="{97B1BDDE-733D-4ACC-BDFB-03C6ECBB3034}" srcOrd="1" destOrd="0" presId="urn:microsoft.com/office/officeart/2005/8/layout/cycle6"/>
    <dgm:cxn modelId="{040165B2-383A-4F09-BADD-CFFA61495CEA}" type="presParOf" srcId="{7E8202A0-5C56-473C-8980-6080E3001911}" destId="{C3768589-E632-4733-927A-DB4AFEC35D03}" srcOrd="2" destOrd="0" presId="urn:microsoft.com/office/officeart/2005/8/layout/cycle6"/>
    <dgm:cxn modelId="{A306E929-D08D-4B70-A590-B349DD1C5A7B}" type="presParOf" srcId="{7E8202A0-5C56-473C-8980-6080E3001911}" destId="{58363395-17A2-4731-A7D4-F57607AF4B7D}" srcOrd="3" destOrd="0" presId="urn:microsoft.com/office/officeart/2005/8/layout/cycle6"/>
    <dgm:cxn modelId="{DD654837-188E-4A88-85AA-0734B839E66B}" type="presParOf" srcId="{7E8202A0-5C56-473C-8980-6080E3001911}" destId="{E9611B1A-20BD-479E-AD34-4123326CE476}" srcOrd="4" destOrd="0" presId="urn:microsoft.com/office/officeart/2005/8/layout/cycle6"/>
    <dgm:cxn modelId="{ECF26CD2-420E-4EF3-ADF9-0F12DDBFBB98}" type="presParOf" srcId="{7E8202A0-5C56-473C-8980-6080E3001911}" destId="{3CD4DEC0-8B0A-4F8F-A514-014A22012558}" srcOrd="5" destOrd="0" presId="urn:microsoft.com/office/officeart/2005/8/layout/cycle6"/>
    <dgm:cxn modelId="{9DE812E7-8A39-4952-9D6E-49BA978CA758}" type="presParOf" srcId="{7E8202A0-5C56-473C-8980-6080E3001911}" destId="{64E6D6E9-36EF-4CF5-B06A-645565668C30}" srcOrd="6" destOrd="0" presId="urn:microsoft.com/office/officeart/2005/8/layout/cycle6"/>
    <dgm:cxn modelId="{F457590C-7E88-46B6-B94E-C2C2722D3610}" type="presParOf" srcId="{7E8202A0-5C56-473C-8980-6080E3001911}" destId="{E93FB9ED-CD4D-4A6E-A403-2C15EB87C77A}" srcOrd="7" destOrd="0" presId="urn:microsoft.com/office/officeart/2005/8/layout/cycle6"/>
    <dgm:cxn modelId="{9C11EEAB-22CC-4D0C-837E-ADE382764F4B}" type="presParOf" srcId="{7E8202A0-5C56-473C-8980-6080E3001911}" destId="{08428CDE-F582-4CD3-BEAF-716E3494C16E}" srcOrd="8" destOrd="0" presId="urn:microsoft.com/office/officeart/2005/8/layout/cycle6"/>
    <dgm:cxn modelId="{1DA7A620-670C-49F4-9880-B401EFD38A71}" type="presParOf" srcId="{7E8202A0-5C56-473C-8980-6080E3001911}" destId="{2B14A506-11B0-4141-9469-F8C79AE5F40D}" srcOrd="9" destOrd="0" presId="urn:microsoft.com/office/officeart/2005/8/layout/cycle6"/>
    <dgm:cxn modelId="{BEF159C7-75E3-4221-9DA3-43ABAA6DCD9C}" type="presParOf" srcId="{7E8202A0-5C56-473C-8980-6080E3001911}" destId="{D3636925-7A03-4478-AE97-CC8CBD47D656}" srcOrd="10" destOrd="0" presId="urn:microsoft.com/office/officeart/2005/8/layout/cycle6"/>
    <dgm:cxn modelId="{18607687-F21B-4140-BD62-4A9CB53CAEAF}" type="presParOf" srcId="{7E8202A0-5C56-473C-8980-6080E3001911}" destId="{CE5832D1-7644-4A73-9661-24274500989C}" srcOrd="11" destOrd="0" presId="urn:microsoft.com/office/officeart/2005/8/layout/cycle6"/>
    <dgm:cxn modelId="{EB616105-0673-44C0-BD32-091087891A10}" type="presParOf" srcId="{7E8202A0-5C56-473C-8980-6080E3001911}" destId="{E117E110-E715-4662-8EBE-15299551A97C}" srcOrd="12" destOrd="0" presId="urn:microsoft.com/office/officeart/2005/8/layout/cycle6"/>
    <dgm:cxn modelId="{81A92793-E6B2-410D-8F9B-3AEBD8F19DB5}" type="presParOf" srcId="{7E8202A0-5C56-473C-8980-6080E3001911}" destId="{12CC134C-40F1-4A0A-8EE4-DE702E0E995F}" srcOrd="13" destOrd="0" presId="urn:microsoft.com/office/officeart/2005/8/layout/cycle6"/>
    <dgm:cxn modelId="{EC9F61DE-4482-4D06-952E-5FA5AB4537EF}" type="presParOf" srcId="{7E8202A0-5C56-473C-8980-6080E3001911}" destId="{5802392F-820C-4959-B600-4E7BD89EA7A1}" srcOrd="14" destOrd="0" presId="urn:microsoft.com/office/officeart/2005/8/layout/cycle6"/>
    <dgm:cxn modelId="{462BA300-C510-4694-925D-E160B7C1A29F}" type="presParOf" srcId="{7E8202A0-5C56-473C-8980-6080E3001911}" destId="{21363743-6DE4-49C9-87A8-6E0CAAEBB486}" srcOrd="15" destOrd="0" presId="urn:microsoft.com/office/officeart/2005/8/layout/cycle6"/>
    <dgm:cxn modelId="{CDDAEE06-5C03-44D9-BF59-A649D0D6A8D4}" type="presParOf" srcId="{7E8202A0-5C56-473C-8980-6080E3001911}" destId="{F57CC1B5-CADA-415C-B65E-694FEF63A556}" srcOrd="16" destOrd="0" presId="urn:microsoft.com/office/officeart/2005/8/layout/cycle6"/>
    <dgm:cxn modelId="{1E5C35A6-914E-4C20-B1E4-A89D7CA99655}" type="presParOf" srcId="{7E8202A0-5C56-473C-8980-6080E3001911}" destId="{E58D6363-CEB5-4332-A108-B65A1981D8AB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56139-AD44-440B-B318-413FFBA2C9CE}">
      <dsp:nvSpPr>
        <dsp:cNvPr id="0" name=""/>
        <dsp:cNvSpPr/>
      </dsp:nvSpPr>
      <dsp:spPr>
        <a:xfrm>
          <a:off x="0" y="707092"/>
          <a:ext cx="5387501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DC2A3-2BC3-4083-BE48-3B60C48CB4D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51522-15E7-425F-A3D3-90C1378EC012}">
      <dsp:nvSpPr>
        <dsp:cNvPr id="0" name=""/>
        <dsp:cNvSpPr/>
      </dsp:nvSpPr>
      <dsp:spPr>
        <a:xfrm>
          <a:off x="1507738" y="707092"/>
          <a:ext cx="3879763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Lack of Accessibility in Live Streaming.</a:t>
          </a:r>
        </a:p>
      </dsp:txBody>
      <dsp:txXfrm>
        <a:off x="1507738" y="707092"/>
        <a:ext cx="3879763" cy="1305401"/>
      </dsp:txXfrm>
    </dsp:sp>
    <dsp:sp modelId="{B8717AB9-D50C-4A9C-BE77-DE46E4C720C3}">
      <dsp:nvSpPr>
        <dsp:cNvPr id="0" name=""/>
        <dsp:cNvSpPr/>
      </dsp:nvSpPr>
      <dsp:spPr>
        <a:xfrm>
          <a:off x="0" y="2338844"/>
          <a:ext cx="5387501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6DE4E-8B1D-4CC2-8393-F7B1D7BE24B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C35F6-7A7D-4F30-8AEA-6018D68E1ADA}">
      <dsp:nvSpPr>
        <dsp:cNvPr id="0" name=""/>
        <dsp:cNvSpPr/>
      </dsp:nvSpPr>
      <dsp:spPr>
        <a:xfrm>
          <a:off x="1507738" y="2338844"/>
          <a:ext cx="3879763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Broadening our Horizons.</a:t>
          </a:r>
        </a:p>
      </dsp:txBody>
      <dsp:txXfrm>
        <a:off x="1507738" y="2338844"/>
        <a:ext cx="3879763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9F8EA-78EE-42B1-8F47-634D880452DF}">
      <dsp:nvSpPr>
        <dsp:cNvPr id="0" name=""/>
        <dsp:cNvSpPr/>
      </dsp:nvSpPr>
      <dsp:spPr>
        <a:xfrm>
          <a:off x="4737924" y="1350"/>
          <a:ext cx="1039750" cy="675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Français</a:t>
          </a:r>
        </a:p>
      </dsp:txBody>
      <dsp:txXfrm>
        <a:off x="4770916" y="34342"/>
        <a:ext cx="973766" cy="609853"/>
      </dsp:txXfrm>
    </dsp:sp>
    <dsp:sp modelId="{C3768589-E632-4733-927A-DB4AFEC35D03}">
      <dsp:nvSpPr>
        <dsp:cNvPr id="0" name=""/>
        <dsp:cNvSpPr/>
      </dsp:nvSpPr>
      <dsp:spPr>
        <a:xfrm>
          <a:off x="3667198" y="339269"/>
          <a:ext cx="3181202" cy="3181202"/>
        </a:xfrm>
        <a:custGeom>
          <a:avLst/>
          <a:gdLst/>
          <a:ahLst/>
          <a:cxnLst/>
          <a:rect l="0" t="0" r="0" b="0"/>
          <a:pathLst>
            <a:path>
              <a:moveTo>
                <a:pt x="2117103" y="89665"/>
              </a:moveTo>
              <a:arcTo wR="1590601" hR="1590601" stAng="17359800" swAng="14989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63395-17A2-4731-A7D4-F57607AF4B7D}">
      <dsp:nvSpPr>
        <dsp:cNvPr id="0" name=""/>
        <dsp:cNvSpPr/>
      </dsp:nvSpPr>
      <dsp:spPr>
        <a:xfrm>
          <a:off x="6115425" y="796651"/>
          <a:ext cx="1039750" cy="675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Deutsch</a:t>
          </a:r>
        </a:p>
      </dsp:txBody>
      <dsp:txXfrm>
        <a:off x="6148417" y="829643"/>
        <a:ext cx="973766" cy="609853"/>
      </dsp:txXfrm>
    </dsp:sp>
    <dsp:sp modelId="{3CD4DEC0-8B0A-4F8F-A514-014A22012558}">
      <dsp:nvSpPr>
        <dsp:cNvPr id="0" name=""/>
        <dsp:cNvSpPr/>
      </dsp:nvSpPr>
      <dsp:spPr>
        <a:xfrm>
          <a:off x="3667198" y="339269"/>
          <a:ext cx="3181202" cy="3181202"/>
        </a:xfrm>
        <a:custGeom>
          <a:avLst/>
          <a:gdLst/>
          <a:ahLst/>
          <a:cxnLst/>
          <a:rect l="0" t="0" r="0" b="0"/>
          <a:pathLst>
            <a:path>
              <a:moveTo>
                <a:pt x="3116628" y="1141988"/>
              </a:moveTo>
              <a:arcTo wR="1590601" hR="1590601" stAng="20617081" swAng="19658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6D6E9-36EF-4CF5-B06A-645565668C30}">
      <dsp:nvSpPr>
        <dsp:cNvPr id="0" name=""/>
        <dsp:cNvSpPr/>
      </dsp:nvSpPr>
      <dsp:spPr>
        <a:xfrm>
          <a:off x="6115425" y="2387252"/>
          <a:ext cx="1039750" cy="675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Cyrl-AZ" sz="1600" kern="1200"/>
            <a:t>Русский</a:t>
          </a:r>
          <a:endParaRPr lang="en-US" sz="1600" kern="1200"/>
        </a:p>
      </dsp:txBody>
      <dsp:txXfrm>
        <a:off x="6148417" y="2420244"/>
        <a:ext cx="973766" cy="609853"/>
      </dsp:txXfrm>
    </dsp:sp>
    <dsp:sp modelId="{08428CDE-F582-4CD3-BEAF-716E3494C16E}">
      <dsp:nvSpPr>
        <dsp:cNvPr id="0" name=""/>
        <dsp:cNvSpPr/>
      </dsp:nvSpPr>
      <dsp:spPr>
        <a:xfrm>
          <a:off x="3667198" y="339269"/>
          <a:ext cx="3181202" cy="3181202"/>
        </a:xfrm>
        <a:custGeom>
          <a:avLst/>
          <a:gdLst/>
          <a:ahLst/>
          <a:cxnLst/>
          <a:rect l="0" t="0" r="0" b="0"/>
          <a:pathLst>
            <a:path>
              <a:moveTo>
                <a:pt x="2701756" y="2728734"/>
              </a:moveTo>
              <a:arcTo wR="1590601" hR="1590601" stAng="2741230" swAng="14989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4A506-11B0-4141-9469-F8C79AE5F40D}">
      <dsp:nvSpPr>
        <dsp:cNvPr id="0" name=""/>
        <dsp:cNvSpPr/>
      </dsp:nvSpPr>
      <dsp:spPr>
        <a:xfrm>
          <a:off x="4737924" y="3182553"/>
          <a:ext cx="1039750" cy="675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English</a:t>
          </a:r>
        </a:p>
      </dsp:txBody>
      <dsp:txXfrm>
        <a:off x="4770916" y="3215545"/>
        <a:ext cx="973766" cy="609853"/>
      </dsp:txXfrm>
    </dsp:sp>
    <dsp:sp modelId="{CE5832D1-7644-4A73-9661-24274500989C}">
      <dsp:nvSpPr>
        <dsp:cNvPr id="0" name=""/>
        <dsp:cNvSpPr/>
      </dsp:nvSpPr>
      <dsp:spPr>
        <a:xfrm>
          <a:off x="3667198" y="339269"/>
          <a:ext cx="3181202" cy="3181202"/>
        </a:xfrm>
        <a:custGeom>
          <a:avLst/>
          <a:gdLst/>
          <a:ahLst/>
          <a:cxnLst/>
          <a:rect l="0" t="0" r="0" b="0"/>
          <a:pathLst>
            <a:path>
              <a:moveTo>
                <a:pt x="1064098" y="3091537"/>
              </a:moveTo>
              <a:arcTo wR="1590601" hR="1590601" stAng="6559800" swAng="14989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7E110-E715-4662-8EBE-15299551A97C}">
      <dsp:nvSpPr>
        <dsp:cNvPr id="0" name=""/>
        <dsp:cNvSpPr/>
      </dsp:nvSpPr>
      <dsp:spPr>
        <a:xfrm>
          <a:off x="3360423" y="2387252"/>
          <a:ext cx="1039750" cy="675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Italiano</a:t>
          </a:r>
        </a:p>
      </dsp:txBody>
      <dsp:txXfrm>
        <a:off x="3393415" y="2420244"/>
        <a:ext cx="973766" cy="609853"/>
      </dsp:txXfrm>
    </dsp:sp>
    <dsp:sp modelId="{5802392F-820C-4959-B600-4E7BD89EA7A1}">
      <dsp:nvSpPr>
        <dsp:cNvPr id="0" name=""/>
        <dsp:cNvSpPr/>
      </dsp:nvSpPr>
      <dsp:spPr>
        <a:xfrm>
          <a:off x="3667198" y="339269"/>
          <a:ext cx="3181202" cy="3181202"/>
        </a:xfrm>
        <a:custGeom>
          <a:avLst/>
          <a:gdLst/>
          <a:ahLst/>
          <a:cxnLst/>
          <a:rect l="0" t="0" r="0" b="0"/>
          <a:pathLst>
            <a:path>
              <a:moveTo>
                <a:pt x="64574" y="2039214"/>
              </a:moveTo>
              <a:arcTo wR="1590601" hR="1590601" stAng="9817081" swAng="19658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63743-6DE4-49C9-87A8-6E0CAAEBB486}">
      <dsp:nvSpPr>
        <dsp:cNvPr id="0" name=""/>
        <dsp:cNvSpPr/>
      </dsp:nvSpPr>
      <dsp:spPr>
        <a:xfrm>
          <a:off x="3360423" y="796651"/>
          <a:ext cx="1039750" cy="675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Español</a:t>
          </a:r>
        </a:p>
      </dsp:txBody>
      <dsp:txXfrm>
        <a:off x="3393415" y="829643"/>
        <a:ext cx="973766" cy="609853"/>
      </dsp:txXfrm>
    </dsp:sp>
    <dsp:sp modelId="{E58D6363-CEB5-4332-A108-B65A1981D8AB}">
      <dsp:nvSpPr>
        <dsp:cNvPr id="0" name=""/>
        <dsp:cNvSpPr/>
      </dsp:nvSpPr>
      <dsp:spPr>
        <a:xfrm>
          <a:off x="3667198" y="339269"/>
          <a:ext cx="3181202" cy="3181202"/>
        </a:xfrm>
        <a:custGeom>
          <a:avLst/>
          <a:gdLst/>
          <a:ahLst/>
          <a:cxnLst/>
          <a:rect l="0" t="0" r="0" b="0"/>
          <a:pathLst>
            <a:path>
              <a:moveTo>
                <a:pt x="479446" y="452468"/>
              </a:moveTo>
              <a:arcTo wR="1590601" hR="1590601" stAng="13541230" swAng="14989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16CC3-BA40-495C-B13F-799F2F0E93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DE22-3AB7-41AB-B62F-30A036E1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4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4DE22-3AB7-41AB-B62F-30A036E197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4DE22-3AB7-41AB-B62F-30A036E197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3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90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7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40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93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25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74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2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5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29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57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9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7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Neon laser lights aligned to form a triangle">
            <a:extLst>
              <a:ext uri="{FF2B5EF4-FFF2-40B4-BE49-F238E27FC236}">
                <a16:creationId xmlns:a16="http://schemas.microsoft.com/office/drawing/2014/main" id="{9BBED38A-7686-F46A-D7ED-744064154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53" r="-1" b="16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3" name="Rectangle 59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DDE29-04CB-47AC-B48D-1C20C28D8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30" y="3826292"/>
            <a:ext cx="5257800" cy="1701570"/>
          </a:xfrm>
        </p:spPr>
        <p:txBody>
          <a:bodyPr anchor="b">
            <a:normAutofit/>
          </a:bodyPr>
          <a:lstStyle/>
          <a:p>
            <a:pPr algn="l"/>
            <a:r>
              <a:rPr lang="en-US" sz="8000" b="1" dirty="0">
                <a:solidFill>
                  <a:srgbClr val="FFC000"/>
                </a:solidFill>
                <a:latin typeface="Broadway" panose="04040905080B02020502" pitchFamily="82" charset="0"/>
              </a:rPr>
              <a:t>C-3PO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95D4B-F3DC-4A71-9603-E4040223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31" y="5584617"/>
            <a:ext cx="5147960" cy="646785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The R2D2s</a:t>
            </a:r>
          </a:p>
        </p:txBody>
      </p:sp>
      <p:pic>
        <p:nvPicPr>
          <p:cNvPr id="6" name="Picture 5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BE11D717-78D5-7868-83A4-659625B51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77" y="3121949"/>
            <a:ext cx="1823514" cy="240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11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E470E-1A1B-40BA-45D1-0B6A2957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241" y="1457243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Next?</a:t>
            </a:r>
          </a:p>
        </p:txBody>
      </p:sp>
      <p:sp>
        <p:nvSpPr>
          <p:cNvPr id="41" name="Freeform: Shape 1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1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lock Arc 1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1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2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2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27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06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61177-B8E2-1007-C69C-966BE2E0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8063D7B5-15C7-CC97-20CE-DD9997677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575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D6823-821F-F7FF-F3A2-2F9F4C8F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Scan Me!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6CD94DC1-017A-7C9B-004E-46A7B192F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188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86D7-ED06-7BCF-FBB7-5DB793F7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5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3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A3DD-01D6-43E3-A395-3EB5B416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C-3PO?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CE714D-34A7-6DF9-71C3-D6B09E19C0D6}"/>
              </a:ext>
            </a:extLst>
          </p:cNvPr>
          <p:cNvGrpSpPr/>
          <p:nvPr/>
        </p:nvGrpSpPr>
        <p:grpSpPr>
          <a:xfrm>
            <a:off x="1398000" y="2188060"/>
            <a:ext cx="4320000" cy="3134342"/>
            <a:chOff x="1398000" y="2188060"/>
            <a:chExt cx="4320000" cy="3134342"/>
          </a:xfrm>
        </p:grpSpPr>
        <p:sp>
          <p:nvSpPr>
            <p:cNvPr id="6" name="Rectangle 5" descr="Monitor">
              <a:extLst>
                <a:ext uri="{FF2B5EF4-FFF2-40B4-BE49-F238E27FC236}">
                  <a16:creationId xmlns:a16="http://schemas.microsoft.com/office/drawing/2014/main" id="{FC43293A-3700-F37E-B0BB-D99F2A387B63}"/>
                </a:ext>
              </a:extLst>
            </p:cNvPr>
            <p:cNvSpPr/>
            <p:nvPr/>
          </p:nvSpPr>
          <p:spPr>
            <a:xfrm>
              <a:off x="2586000" y="2188060"/>
              <a:ext cx="1944000" cy="1944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65E453-5427-593A-80CA-87015FD03FEA}"/>
                </a:ext>
              </a:extLst>
            </p:cNvPr>
            <p:cNvSpPr/>
            <p:nvPr/>
          </p:nvSpPr>
          <p:spPr>
            <a:xfrm>
              <a:off x="1398000" y="4602402"/>
              <a:ext cx="4320000" cy="720000"/>
            </a:xfrm>
            <a:custGeom>
              <a:avLst/>
              <a:gdLst>
                <a:gd name="connsiteX0" fmla="*/ 0 w 4320000"/>
                <a:gd name="connsiteY0" fmla="*/ 0 h 720000"/>
                <a:gd name="connsiteX1" fmla="*/ 4320000 w 4320000"/>
                <a:gd name="connsiteY1" fmla="*/ 0 h 720000"/>
                <a:gd name="connsiteX2" fmla="*/ 4320000 w 4320000"/>
                <a:gd name="connsiteY2" fmla="*/ 720000 h 720000"/>
                <a:gd name="connsiteX3" fmla="*/ 0 w 4320000"/>
                <a:gd name="connsiteY3" fmla="*/ 720000 h 720000"/>
                <a:gd name="connsiteX4" fmla="*/ 0 w 43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720000">
                  <a:moveTo>
                    <a:pt x="0" y="0"/>
                  </a:moveTo>
                  <a:lnTo>
                    <a:pt x="4320000" y="0"/>
                  </a:lnTo>
                  <a:lnTo>
                    <a:pt x="43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C-3PO is the next level of Live-Streaming.</a:t>
              </a:r>
            </a:p>
          </p:txBody>
        </p:sp>
      </p:grpSp>
      <p:sp>
        <p:nvSpPr>
          <p:cNvPr id="10" name="Rectangle 9" descr="Robot">
            <a:extLst>
              <a:ext uri="{FF2B5EF4-FFF2-40B4-BE49-F238E27FC236}">
                <a16:creationId xmlns:a16="http://schemas.microsoft.com/office/drawing/2014/main" id="{7D761792-64AA-D2CE-BDEE-95DA8E2CB412}"/>
              </a:ext>
            </a:extLst>
          </p:cNvPr>
          <p:cNvSpPr/>
          <p:nvPr/>
        </p:nvSpPr>
        <p:spPr>
          <a:xfrm>
            <a:off x="7662000" y="2188060"/>
            <a:ext cx="1944000" cy="1944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3134F1-752F-B82F-2BE8-9A36B5A1A5FE}"/>
              </a:ext>
            </a:extLst>
          </p:cNvPr>
          <p:cNvSpPr/>
          <p:nvPr/>
        </p:nvSpPr>
        <p:spPr>
          <a:xfrm>
            <a:off x="6474000" y="4602402"/>
            <a:ext cx="4320000" cy="720000"/>
          </a:xfrm>
          <a:custGeom>
            <a:avLst/>
            <a:gdLst>
              <a:gd name="connsiteX0" fmla="*/ 0 w 4320000"/>
              <a:gd name="connsiteY0" fmla="*/ 0 h 720000"/>
              <a:gd name="connsiteX1" fmla="*/ 4320000 w 4320000"/>
              <a:gd name="connsiteY1" fmla="*/ 0 h 720000"/>
              <a:gd name="connsiteX2" fmla="*/ 4320000 w 4320000"/>
              <a:gd name="connsiteY2" fmla="*/ 720000 h 720000"/>
              <a:gd name="connsiteX3" fmla="*/ 0 w 4320000"/>
              <a:gd name="connsiteY3" fmla="*/ 720000 h 720000"/>
              <a:gd name="connsiteX4" fmla="*/ 0 w 43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720000">
                <a:moveTo>
                  <a:pt x="0" y="0"/>
                </a:moveTo>
                <a:lnTo>
                  <a:pt x="4320000" y="0"/>
                </a:lnTo>
                <a:lnTo>
                  <a:pt x="432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It uses AI to live translate streamed content to a language that the user can understand. </a:t>
            </a:r>
          </a:p>
        </p:txBody>
      </p:sp>
    </p:spTree>
    <p:extLst>
      <p:ext uri="{BB962C8B-B14F-4D97-AF65-F5344CB8AC3E}">
        <p14:creationId xmlns:p14="http://schemas.microsoft.com/office/powerpoint/2010/main" val="5269108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B974B-B43F-04BC-22FD-224261CE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Why?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29978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F69D55-9B5F-83DE-210D-A2BA21195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11712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5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F2CF09-C30A-4822-90E1-5321D4B6E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8A98E-7CD5-4F36-891B-C62B00F3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34" y="4097527"/>
            <a:ext cx="4458574" cy="16353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latin typeface="+mj-lt"/>
                <a:ea typeface="+mj-ea"/>
                <a:cs typeface="+mj-cs"/>
              </a:rPr>
              <a:t>How?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7748525-23B4-4735-9E3D-1D7F9EC5F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08807" cy="3540818"/>
          </a:xfrm>
          <a:custGeom>
            <a:avLst/>
            <a:gdLst>
              <a:gd name="connsiteX0" fmla="*/ 0 w 3508807"/>
              <a:gd name="connsiteY0" fmla="*/ 0 h 3540818"/>
              <a:gd name="connsiteX1" fmla="*/ 2918176 w 3508807"/>
              <a:gd name="connsiteY1" fmla="*/ 0 h 3540818"/>
              <a:gd name="connsiteX2" fmla="*/ 3032107 w 3508807"/>
              <a:gd name="connsiteY2" fmla="*/ 125356 h 3540818"/>
              <a:gd name="connsiteX3" fmla="*/ 3508807 w 3508807"/>
              <a:gd name="connsiteY3" fmla="*/ 1453246 h 3540818"/>
              <a:gd name="connsiteX4" fmla="*/ 1421235 w 3508807"/>
              <a:gd name="connsiteY4" fmla="*/ 3540818 h 3540818"/>
              <a:gd name="connsiteX5" fmla="*/ 93346 w 3508807"/>
              <a:gd name="connsiteY5" fmla="*/ 3064118 h 3540818"/>
              <a:gd name="connsiteX6" fmla="*/ 0 w 3508807"/>
              <a:gd name="connsiteY6" fmla="*/ 2979280 h 354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8807" h="3540818">
                <a:moveTo>
                  <a:pt x="0" y="0"/>
                </a:moveTo>
                <a:lnTo>
                  <a:pt x="2918176" y="0"/>
                </a:lnTo>
                <a:lnTo>
                  <a:pt x="3032107" y="125356"/>
                </a:lnTo>
                <a:cubicBezTo>
                  <a:pt x="3329912" y="486212"/>
                  <a:pt x="3508807" y="948837"/>
                  <a:pt x="3508807" y="1453246"/>
                </a:cubicBezTo>
                <a:cubicBezTo>
                  <a:pt x="3508807" y="2606180"/>
                  <a:pt x="2574169" y="3540818"/>
                  <a:pt x="1421235" y="3540818"/>
                </a:cubicBezTo>
                <a:cubicBezTo>
                  <a:pt x="916827" y="3540818"/>
                  <a:pt x="454201" y="3361923"/>
                  <a:pt x="93346" y="3064118"/>
                </a:cubicBezTo>
                <a:lnTo>
                  <a:pt x="0" y="2979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green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0CFBDCA-C443-4759-ED28-F3104F2DD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2" y="336716"/>
            <a:ext cx="2466540" cy="2466540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F8B044C-ADFD-473A-BA8C-D7B090E22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8034" y="1"/>
            <a:ext cx="4175144" cy="3666943"/>
          </a:xfrm>
          <a:custGeom>
            <a:avLst/>
            <a:gdLst>
              <a:gd name="connsiteX0" fmla="*/ 725023 w 4175144"/>
              <a:gd name="connsiteY0" fmla="*/ 0 h 3666943"/>
              <a:gd name="connsiteX1" fmla="*/ 3450122 w 4175144"/>
              <a:gd name="connsiteY1" fmla="*/ 0 h 3666943"/>
              <a:gd name="connsiteX2" fmla="*/ 3563708 w 4175144"/>
              <a:gd name="connsiteY2" fmla="*/ 103235 h 3666943"/>
              <a:gd name="connsiteX3" fmla="*/ 4175144 w 4175144"/>
              <a:gd name="connsiteY3" fmla="*/ 1579371 h 3666943"/>
              <a:gd name="connsiteX4" fmla="*/ 2087572 w 4175144"/>
              <a:gd name="connsiteY4" fmla="*/ 3666943 h 3666943"/>
              <a:gd name="connsiteX5" fmla="*/ 0 w 4175144"/>
              <a:gd name="connsiteY5" fmla="*/ 1579371 h 3666943"/>
              <a:gd name="connsiteX6" fmla="*/ 611436 w 4175144"/>
              <a:gd name="connsiteY6" fmla="*/ 103235 h 366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5144" h="3666943">
                <a:moveTo>
                  <a:pt x="725023" y="0"/>
                </a:moveTo>
                <a:lnTo>
                  <a:pt x="3450122" y="0"/>
                </a:lnTo>
                <a:lnTo>
                  <a:pt x="3563708" y="103235"/>
                </a:lnTo>
                <a:cubicBezTo>
                  <a:pt x="3941485" y="481011"/>
                  <a:pt x="4175144" y="1002904"/>
                  <a:pt x="4175144" y="1579371"/>
                </a:cubicBezTo>
                <a:cubicBezTo>
                  <a:pt x="4175144" y="2732305"/>
                  <a:pt x="3240506" y="3666943"/>
                  <a:pt x="2087572" y="3666943"/>
                </a:cubicBezTo>
                <a:cubicBezTo>
                  <a:pt x="934638" y="3666943"/>
                  <a:pt x="0" y="2732305"/>
                  <a:pt x="0" y="1579371"/>
                </a:cubicBezTo>
                <a:cubicBezTo>
                  <a:pt x="0" y="1002904"/>
                  <a:pt x="233660" y="481011"/>
                  <a:pt x="611436" y="103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91DE39B-7942-8A64-0C4F-646F898C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04" y="415257"/>
            <a:ext cx="2466540" cy="2466540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41F6035-CF8E-46C4-9C03-BDABD82F6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3696" y="1"/>
            <a:ext cx="4118305" cy="3096669"/>
          </a:xfrm>
          <a:custGeom>
            <a:avLst/>
            <a:gdLst>
              <a:gd name="connsiteX0" fmla="*/ 260486 w 4118305"/>
              <a:gd name="connsiteY0" fmla="*/ 0 h 3096669"/>
              <a:gd name="connsiteX1" fmla="*/ 3914658 w 4118305"/>
              <a:gd name="connsiteY1" fmla="*/ 0 h 3096669"/>
              <a:gd name="connsiteX2" fmla="*/ 3923185 w 4118305"/>
              <a:gd name="connsiteY2" fmla="*/ 14036 h 3096669"/>
              <a:gd name="connsiteX3" fmla="*/ 4081291 w 4118305"/>
              <a:gd name="connsiteY3" fmla="*/ 388317 h 3096669"/>
              <a:gd name="connsiteX4" fmla="*/ 4118305 w 4118305"/>
              <a:gd name="connsiteY4" fmla="*/ 532270 h 3096669"/>
              <a:gd name="connsiteX5" fmla="*/ 4118305 w 4118305"/>
              <a:gd name="connsiteY5" fmla="*/ 1485924 h 3096669"/>
              <a:gd name="connsiteX6" fmla="*/ 4081291 w 4118305"/>
              <a:gd name="connsiteY6" fmla="*/ 1629877 h 3096669"/>
              <a:gd name="connsiteX7" fmla="*/ 2087572 w 4118305"/>
              <a:gd name="connsiteY7" fmla="*/ 3096669 h 3096669"/>
              <a:gd name="connsiteX8" fmla="*/ 0 w 4118305"/>
              <a:gd name="connsiteY8" fmla="*/ 1009097 h 3096669"/>
              <a:gd name="connsiteX9" fmla="*/ 251959 w 4118305"/>
              <a:gd name="connsiteY9" fmla="*/ 14036 h 309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8305" h="3096669">
                <a:moveTo>
                  <a:pt x="260486" y="0"/>
                </a:moveTo>
                <a:lnTo>
                  <a:pt x="3914658" y="0"/>
                </a:lnTo>
                <a:lnTo>
                  <a:pt x="3923185" y="14036"/>
                </a:lnTo>
                <a:cubicBezTo>
                  <a:pt x="3987460" y="132354"/>
                  <a:pt x="4040628" y="257581"/>
                  <a:pt x="4081291" y="388317"/>
                </a:cubicBezTo>
                <a:lnTo>
                  <a:pt x="4118305" y="532270"/>
                </a:lnTo>
                <a:lnTo>
                  <a:pt x="4118305" y="1485924"/>
                </a:lnTo>
                <a:lnTo>
                  <a:pt x="4081291" y="1629877"/>
                </a:lnTo>
                <a:cubicBezTo>
                  <a:pt x="3816980" y="2479662"/>
                  <a:pt x="3024331" y="3096669"/>
                  <a:pt x="2087572" y="3096669"/>
                </a:cubicBezTo>
                <a:cubicBezTo>
                  <a:pt x="934638" y="3096669"/>
                  <a:pt x="0" y="2162031"/>
                  <a:pt x="0" y="1009097"/>
                </a:cubicBezTo>
                <a:cubicBezTo>
                  <a:pt x="0" y="648805"/>
                  <a:pt x="91274" y="309831"/>
                  <a:pt x="251959" y="140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B744879-5FC4-5AC8-71F0-6DE0223EC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80" y="79270"/>
            <a:ext cx="2466540" cy="2466540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DF45CC-3E53-4361-852F-16750ABA7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2303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0C9E743-2637-4F0B-82F3-1F6C889B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6380" y="3188744"/>
            <a:ext cx="3255621" cy="3669257"/>
          </a:xfrm>
          <a:custGeom>
            <a:avLst/>
            <a:gdLst>
              <a:gd name="connsiteX0" fmla="*/ 2087572 w 3255621"/>
              <a:gd name="connsiteY0" fmla="*/ 0 h 3669257"/>
              <a:gd name="connsiteX1" fmla="*/ 3254753 w 3255621"/>
              <a:gd name="connsiteY1" fmla="*/ 356525 h 3669257"/>
              <a:gd name="connsiteX2" fmla="*/ 3255621 w 3255621"/>
              <a:gd name="connsiteY2" fmla="*/ 357174 h 3669257"/>
              <a:gd name="connsiteX3" fmla="*/ 3255621 w 3255621"/>
              <a:gd name="connsiteY3" fmla="*/ 3669257 h 3669257"/>
              <a:gd name="connsiteX4" fmla="*/ 727569 w 3255621"/>
              <a:gd name="connsiteY4" fmla="*/ 3669257 h 3669257"/>
              <a:gd name="connsiteX5" fmla="*/ 611436 w 3255621"/>
              <a:gd name="connsiteY5" fmla="*/ 3563708 h 3669257"/>
              <a:gd name="connsiteX6" fmla="*/ 0 w 3255621"/>
              <a:gd name="connsiteY6" fmla="*/ 2087572 h 3669257"/>
              <a:gd name="connsiteX7" fmla="*/ 2087572 w 3255621"/>
              <a:gd name="connsiteY7" fmla="*/ 0 h 366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5621" h="3669257">
                <a:moveTo>
                  <a:pt x="2087572" y="0"/>
                </a:moveTo>
                <a:cubicBezTo>
                  <a:pt x="2519922" y="0"/>
                  <a:pt x="2921575" y="131434"/>
                  <a:pt x="3254753" y="356525"/>
                </a:cubicBezTo>
                <a:lnTo>
                  <a:pt x="3255621" y="357174"/>
                </a:lnTo>
                <a:lnTo>
                  <a:pt x="3255621" y="3669257"/>
                </a:lnTo>
                <a:lnTo>
                  <a:pt x="727569" y="3669257"/>
                </a:lnTo>
                <a:lnTo>
                  <a:pt x="611436" y="3563708"/>
                </a:lnTo>
                <a:cubicBezTo>
                  <a:pt x="233659" y="3185932"/>
                  <a:pt x="0" y="2664039"/>
                  <a:pt x="0" y="2087572"/>
                </a:cubicBezTo>
                <a:cubicBezTo>
                  <a:pt x="0" y="934638"/>
                  <a:pt x="934638" y="0"/>
                  <a:pt x="20875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68EA845-45A4-E121-96B6-D3EFBD0F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65" y="4564153"/>
            <a:ext cx="2466540" cy="138742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9DFCA17-EBAE-2A2B-80AD-77AA2E6D7D1E}"/>
              </a:ext>
            </a:extLst>
          </p:cNvPr>
          <p:cNvSpPr/>
          <p:nvPr/>
        </p:nvSpPr>
        <p:spPr>
          <a:xfrm>
            <a:off x="-431847" y="3910720"/>
            <a:ext cx="3893770" cy="3893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26262D0-CAE1-9E35-FCD8-DADFEC87A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8" y="4574573"/>
            <a:ext cx="1946711" cy="19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25974-80EE-7352-AFA2-6F13333B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Capbilities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0B42FAB-9518-7A13-D837-01D2320AAD08}"/>
              </a:ext>
            </a:extLst>
          </p:cNvPr>
          <p:cNvSpPr/>
          <p:nvPr/>
        </p:nvSpPr>
        <p:spPr>
          <a:xfrm>
            <a:off x="838200" y="1800911"/>
            <a:ext cx="8938260" cy="1305401"/>
          </a:xfrm>
          <a:custGeom>
            <a:avLst/>
            <a:gdLst>
              <a:gd name="connsiteX0" fmla="*/ 0 w 8938260"/>
              <a:gd name="connsiteY0" fmla="*/ 130540 h 1305401"/>
              <a:gd name="connsiteX1" fmla="*/ 130540 w 8938260"/>
              <a:gd name="connsiteY1" fmla="*/ 0 h 1305401"/>
              <a:gd name="connsiteX2" fmla="*/ 8807720 w 8938260"/>
              <a:gd name="connsiteY2" fmla="*/ 0 h 1305401"/>
              <a:gd name="connsiteX3" fmla="*/ 8938260 w 8938260"/>
              <a:gd name="connsiteY3" fmla="*/ 130540 h 1305401"/>
              <a:gd name="connsiteX4" fmla="*/ 8938260 w 8938260"/>
              <a:gd name="connsiteY4" fmla="*/ 1174861 h 1305401"/>
              <a:gd name="connsiteX5" fmla="*/ 8807720 w 8938260"/>
              <a:gd name="connsiteY5" fmla="*/ 1305401 h 1305401"/>
              <a:gd name="connsiteX6" fmla="*/ 130540 w 8938260"/>
              <a:gd name="connsiteY6" fmla="*/ 1305401 h 1305401"/>
              <a:gd name="connsiteX7" fmla="*/ 0 w 8938260"/>
              <a:gd name="connsiteY7" fmla="*/ 1174861 h 1305401"/>
              <a:gd name="connsiteX8" fmla="*/ 0 w 8938260"/>
              <a:gd name="connsiteY8" fmla="*/ 130540 h 130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38260" h="1305401">
                <a:moveTo>
                  <a:pt x="0" y="130540"/>
                </a:moveTo>
                <a:cubicBezTo>
                  <a:pt x="0" y="58445"/>
                  <a:pt x="58445" y="0"/>
                  <a:pt x="130540" y="0"/>
                </a:cubicBezTo>
                <a:lnTo>
                  <a:pt x="8807720" y="0"/>
                </a:lnTo>
                <a:cubicBezTo>
                  <a:pt x="8879815" y="0"/>
                  <a:pt x="8938260" y="58445"/>
                  <a:pt x="8938260" y="130540"/>
                </a:cubicBezTo>
                <a:lnTo>
                  <a:pt x="8938260" y="1174861"/>
                </a:lnTo>
                <a:cubicBezTo>
                  <a:pt x="8938260" y="1246956"/>
                  <a:pt x="8879815" y="1305401"/>
                  <a:pt x="8807720" y="1305401"/>
                </a:cubicBezTo>
                <a:lnTo>
                  <a:pt x="130540" y="1305401"/>
                </a:lnTo>
                <a:cubicBezTo>
                  <a:pt x="58445" y="1305401"/>
                  <a:pt x="0" y="1246956"/>
                  <a:pt x="0" y="1174861"/>
                </a:cubicBezTo>
                <a:lnTo>
                  <a:pt x="0" y="13054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204" tIns="179204" rIns="1511367" bIns="179204" numCol="1" spcCol="1270" anchor="ctr" anchorCtr="0">
            <a:noAutofit/>
          </a:bodyPr>
          <a:lstStyle/>
          <a:p>
            <a:pPr marL="0" lvl="0" indent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32000 individual streamers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2712E7-7487-CCDF-EED1-3B89E13F7D00}"/>
              </a:ext>
            </a:extLst>
          </p:cNvPr>
          <p:cNvSpPr/>
          <p:nvPr/>
        </p:nvSpPr>
        <p:spPr>
          <a:xfrm>
            <a:off x="1626869" y="3323879"/>
            <a:ext cx="8938260" cy="1305401"/>
          </a:xfrm>
          <a:custGeom>
            <a:avLst/>
            <a:gdLst>
              <a:gd name="connsiteX0" fmla="*/ 0 w 8938260"/>
              <a:gd name="connsiteY0" fmla="*/ 130540 h 1305401"/>
              <a:gd name="connsiteX1" fmla="*/ 130540 w 8938260"/>
              <a:gd name="connsiteY1" fmla="*/ 0 h 1305401"/>
              <a:gd name="connsiteX2" fmla="*/ 8807720 w 8938260"/>
              <a:gd name="connsiteY2" fmla="*/ 0 h 1305401"/>
              <a:gd name="connsiteX3" fmla="*/ 8938260 w 8938260"/>
              <a:gd name="connsiteY3" fmla="*/ 130540 h 1305401"/>
              <a:gd name="connsiteX4" fmla="*/ 8938260 w 8938260"/>
              <a:gd name="connsiteY4" fmla="*/ 1174861 h 1305401"/>
              <a:gd name="connsiteX5" fmla="*/ 8807720 w 8938260"/>
              <a:gd name="connsiteY5" fmla="*/ 1305401 h 1305401"/>
              <a:gd name="connsiteX6" fmla="*/ 130540 w 8938260"/>
              <a:gd name="connsiteY6" fmla="*/ 1305401 h 1305401"/>
              <a:gd name="connsiteX7" fmla="*/ 0 w 8938260"/>
              <a:gd name="connsiteY7" fmla="*/ 1174861 h 1305401"/>
              <a:gd name="connsiteX8" fmla="*/ 0 w 8938260"/>
              <a:gd name="connsiteY8" fmla="*/ 130540 h 130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38260" h="1305401">
                <a:moveTo>
                  <a:pt x="0" y="130540"/>
                </a:moveTo>
                <a:cubicBezTo>
                  <a:pt x="0" y="58445"/>
                  <a:pt x="58445" y="0"/>
                  <a:pt x="130540" y="0"/>
                </a:cubicBezTo>
                <a:lnTo>
                  <a:pt x="8807720" y="0"/>
                </a:lnTo>
                <a:cubicBezTo>
                  <a:pt x="8879815" y="0"/>
                  <a:pt x="8938260" y="58445"/>
                  <a:pt x="8938260" y="130540"/>
                </a:cubicBezTo>
                <a:lnTo>
                  <a:pt x="8938260" y="1174861"/>
                </a:lnTo>
                <a:cubicBezTo>
                  <a:pt x="8938260" y="1246956"/>
                  <a:pt x="8879815" y="1305401"/>
                  <a:pt x="8807720" y="1305401"/>
                </a:cubicBezTo>
                <a:lnTo>
                  <a:pt x="130540" y="1305401"/>
                </a:lnTo>
                <a:cubicBezTo>
                  <a:pt x="58445" y="1305401"/>
                  <a:pt x="0" y="1246956"/>
                  <a:pt x="0" y="1174861"/>
                </a:cubicBezTo>
                <a:lnTo>
                  <a:pt x="0" y="13054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151352"/>
              <a:satOff val="1886"/>
              <a:lumOff val="8432"/>
              <a:alphaOff val="0"/>
            </a:schemeClr>
          </a:fillRef>
          <a:effectRef idx="0">
            <a:schemeClr val="accent2">
              <a:hueOff val="-4151352"/>
              <a:satOff val="1886"/>
              <a:lumOff val="843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204" tIns="179204" rIns="1816385" bIns="179204" numCol="1" spcCol="1270" anchor="ctr" anchorCtr="0">
            <a:noAutofit/>
          </a:bodyPr>
          <a:lstStyle/>
          <a:p>
            <a:pPr marL="0" lvl="0" indent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4000 that are being translated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4357BA2-046B-342C-5504-26528B5235E9}"/>
              </a:ext>
            </a:extLst>
          </p:cNvPr>
          <p:cNvSpPr/>
          <p:nvPr/>
        </p:nvSpPr>
        <p:spPr>
          <a:xfrm>
            <a:off x="2415539" y="4846847"/>
            <a:ext cx="8938260" cy="1305401"/>
          </a:xfrm>
          <a:custGeom>
            <a:avLst/>
            <a:gdLst>
              <a:gd name="connsiteX0" fmla="*/ 0 w 8938260"/>
              <a:gd name="connsiteY0" fmla="*/ 130540 h 1305401"/>
              <a:gd name="connsiteX1" fmla="*/ 130540 w 8938260"/>
              <a:gd name="connsiteY1" fmla="*/ 0 h 1305401"/>
              <a:gd name="connsiteX2" fmla="*/ 8807720 w 8938260"/>
              <a:gd name="connsiteY2" fmla="*/ 0 h 1305401"/>
              <a:gd name="connsiteX3" fmla="*/ 8938260 w 8938260"/>
              <a:gd name="connsiteY3" fmla="*/ 130540 h 1305401"/>
              <a:gd name="connsiteX4" fmla="*/ 8938260 w 8938260"/>
              <a:gd name="connsiteY4" fmla="*/ 1174861 h 1305401"/>
              <a:gd name="connsiteX5" fmla="*/ 8807720 w 8938260"/>
              <a:gd name="connsiteY5" fmla="*/ 1305401 h 1305401"/>
              <a:gd name="connsiteX6" fmla="*/ 130540 w 8938260"/>
              <a:gd name="connsiteY6" fmla="*/ 1305401 h 1305401"/>
              <a:gd name="connsiteX7" fmla="*/ 0 w 8938260"/>
              <a:gd name="connsiteY7" fmla="*/ 1174861 h 1305401"/>
              <a:gd name="connsiteX8" fmla="*/ 0 w 8938260"/>
              <a:gd name="connsiteY8" fmla="*/ 130540 h 130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38260" h="1305401">
                <a:moveTo>
                  <a:pt x="0" y="130540"/>
                </a:moveTo>
                <a:cubicBezTo>
                  <a:pt x="0" y="58445"/>
                  <a:pt x="58445" y="0"/>
                  <a:pt x="130540" y="0"/>
                </a:cubicBezTo>
                <a:lnTo>
                  <a:pt x="8807720" y="0"/>
                </a:lnTo>
                <a:cubicBezTo>
                  <a:pt x="8879815" y="0"/>
                  <a:pt x="8938260" y="58445"/>
                  <a:pt x="8938260" y="130540"/>
                </a:cubicBezTo>
                <a:lnTo>
                  <a:pt x="8938260" y="1174861"/>
                </a:lnTo>
                <a:cubicBezTo>
                  <a:pt x="8938260" y="1246956"/>
                  <a:pt x="8879815" y="1305401"/>
                  <a:pt x="8807720" y="1305401"/>
                </a:cubicBezTo>
                <a:lnTo>
                  <a:pt x="130540" y="1305401"/>
                </a:lnTo>
                <a:cubicBezTo>
                  <a:pt x="58445" y="1305401"/>
                  <a:pt x="0" y="1246956"/>
                  <a:pt x="0" y="1174861"/>
                </a:cubicBezTo>
                <a:lnTo>
                  <a:pt x="0" y="13054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-8302704"/>
              <a:satOff val="3773"/>
              <a:lumOff val="1686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204" tIns="179204" rIns="1816385" bIns="179204" numCol="1" spcCol="1270" anchor="ctr" anchorCtr="0">
            <a:noAutofit/>
          </a:bodyPr>
          <a:lstStyle/>
          <a:p>
            <a:pPr marL="0" lvl="0" indent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6 languages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D67091-DF98-CB55-EC91-F38C93A8F726}"/>
              </a:ext>
            </a:extLst>
          </p:cNvPr>
          <p:cNvSpPr/>
          <p:nvPr/>
        </p:nvSpPr>
        <p:spPr>
          <a:xfrm>
            <a:off x="8927949" y="2790840"/>
            <a:ext cx="848510" cy="848510"/>
          </a:xfrm>
          <a:custGeom>
            <a:avLst/>
            <a:gdLst>
              <a:gd name="connsiteX0" fmla="*/ 0 w 848510"/>
              <a:gd name="connsiteY0" fmla="*/ 466681 h 848510"/>
              <a:gd name="connsiteX1" fmla="*/ 190915 w 848510"/>
              <a:gd name="connsiteY1" fmla="*/ 466681 h 848510"/>
              <a:gd name="connsiteX2" fmla="*/ 190915 w 848510"/>
              <a:gd name="connsiteY2" fmla="*/ 0 h 848510"/>
              <a:gd name="connsiteX3" fmla="*/ 657595 w 848510"/>
              <a:gd name="connsiteY3" fmla="*/ 0 h 848510"/>
              <a:gd name="connsiteX4" fmla="*/ 657595 w 848510"/>
              <a:gd name="connsiteY4" fmla="*/ 466681 h 848510"/>
              <a:gd name="connsiteX5" fmla="*/ 848510 w 848510"/>
              <a:gd name="connsiteY5" fmla="*/ 466681 h 848510"/>
              <a:gd name="connsiteX6" fmla="*/ 424255 w 848510"/>
              <a:gd name="connsiteY6" fmla="*/ 848510 h 848510"/>
              <a:gd name="connsiteX7" fmla="*/ 0 w 848510"/>
              <a:gd name="connsiteY7" fmla="*/ 466681 h 84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8510" h="848510">
                <a:moveTo>
                  <a:pt x="0" y="466681"/>
                </a:moveTo>
                <a:lnTo>
                  <a:pt x="190915" y="466681"/>
                </a:lnTo>
                <a:lnTo>
                  <a:pt x="190915" y="0"/>
                </a:lnTo>
                <a:lnTo>
                  <a:pt x="657595" y="0"/>
                </a:lnTo>
                <a:lnTo>
                  <a:pt x="657595" y="466681"/>
                </a:lnTo>
                <a:lnTo>
                  <a:pt x="848510" y="466681"/>
                </a:lnTo>
                <a:lnTo>
                  <a:pt x="424255" y="848510"/>
                </a:lnTo>
                <a:lnTo>
                  <a:pt x="0" y="466681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6635" tIns="45720" rIns="236635" bIns="255726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672476E-1B46-C513-19AC-2D66C1023ADD}"/>
              </a:ext>
            </a:extLst>
          </p:cNvPr>
          <p:cNvSpPr/>
          <p:nvPr/>
        </p:nvSpPr>
        <p:spPr>
          <a:xfrm>
            <a:off x="9716619" y="4305106"/>
            <a:ext cx="848510" cy="848510"/>
          </a:xfrm>
          <a:custGeom>
            <a:avLst/>
            <a:gdLst>
              <a:gd name="connsiteX0" fmla="*/ 0 w 848510"/>
              <a:gd name="connsiteY0" fmla="*/ 466681 h 848510"/>
              <a:gd name="connsiteX1" fmla="*/ 190915 w 848510"/>
              <a:gd name="connsiteY1" fmla="*/ 466681 h 848510"/>
              <a:gd name="connsiteX2" fmla="*/ 190915 w 848510"/>
              <a:gd name="connsiteY2" fmla="*/ 0 h 848510"/>
              <a:gd name="connsiteX3" fmla="*/ 657595 w 848510"/>
              <a:gd name="connsiteY3" fmla="*/ 0 h 848510"/>
              <a:gd name="connsiteX4" fmla="*/ 657595 w 848510"/>
              <a:gd name="connsiteY4" fmla="*/ 466681 h 848510"/>
              <a:gd name="connsiteX5" fmla="*/ 848510 w 848510"/>
              <a:gd name="connsiteY5" fmla="*/ 466681 h 848510"/>
              <a:gd name="connsiteX6" fmla="*/ 424255 w 848510"/>
              <a:gd name="connsiteY6" fmla="*/ 848510 h 848510"/>
              <a:gd name="connsiteX7" fmla="*/ 0 w 848510"/>
              <a:gd name="connsiteY7" fmla="*/ 466681 h 84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8510" h="848510">
                <a:moveTo>
                  <a:pt x="0" y="466681"/>
                </a:moveTo>
                <a:lnTo>
                  <a:pt x="190915" y="466681"/>
                </a:lnTo>
                <a:lnTo>
                  <a:pt x="190915" y="0"/>
                </a:lnTo>
                <a:lnTo>
                  <a:pt x="657595" y="0"/>
                </a:lnTo>
                <a:lnTo>
                  <a:pt x="657595" y="466681"/>
                </a:lnTo>
                <a:lnTo>
                  <a:pt x="848510" y="466681"/>
                </a:lnTo>
                <a:lnTo>
                  <a:pt x="424255" y="848510"/>
                </a:lnTo>
                <a:lnTo>
                  <a:pt x="0" y="466681"/>
                </a:lnTo>
                <a:close/>
              </a:path>
            </a:pathLst>
          </a:custGeom>
          <a:solidFill>
            <a:schemeClr val="tx1">
              <a:lumMod val="95000"/>
              <a:alpha val="90000"/>
            </a:schemeClr>
          </a:solidFill>
        </p:spPr>
        <p:style>
          <a:lnRef idx="2">
            <a:schemeClr val="accent2">
              <a:tint val="40000"/>
              <a:alpha val="90000"/>
              <a:hueOff val="-8412268"/>
              <a:satOff val="27863"/>
              <a:lumOff val="3578"/>
              <a:alphaOff val="0"/>
            </a:schemeClr>
          </a:lnRef>
          <a:fillRef idx="1">
            <a:schemeClr val="accent2">
              <a:tint val="40000"/>
              <a:alpha val="90000"/>
              <a:hueOff val="-8412268"/>
              <a:satOff val="27863"/>
              <a:lumOff val="3578"/>
              <a:alphaOff val="0"/>
            </a:schemeClr>
          </a:fillRef>
          <a:effectRef idx="0">
            <a:schemeClr val="accent2">
              <a:tint val="40000"/>
              <a:alpha val="90000"/>
              <a:hueOff val="-8412268"/>
              <a:satOff val="27863"/>
              <a:lumOff val="357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6635" tIns="45720" rIns="236635" bIns="255726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</p:spTree>
    <p:extLst>
      <p:ext uri="{BB962C8B-B14F-4D97-AF65-F5344CB8AC3E}">
        <p14:creationId xmlns:p14="http://schemas.microsoft.com/office/powerpoint/2010/main" val="829148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8233-EC82-ABC1-7F52-EFB85D1A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ECB9445-388D-1729-6335-71EC6F6D63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9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F8AB8-BE6F-672C-0DAE-64B0A10A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Constraints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340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02F61-9B44-F049-408C-6405C725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E507B9DB-C6A9-C82D-D08F-531ECE4B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6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Custom 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AD2751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79</Words>
  <Application>Microsoft Office PowerPoint</Application>
  <PresentationFormat>Widescreen</PresentationFormat>
  <Paragraphs>28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ShapesVTI</vt:lpstr>
      <vt:lpstr>C-3PO</vt:lpstr>
      <vt:lpstr>What is C-3PO?</vt:lpstr>
      <vt:lpstr>Why?</vt:lpstr>
      <vt:lpstr>PowerPoint Presentation</vt:lpstr>
      <vt:lpstr>How?</vt:lpstr>
      <vt:lpstr>Capbilities</vt:lpstr>
      <vt:lpstr>Languages</vt:lpstr>
      <vt:lpstr>Constraints</vt:lpstr>
      <vt:lpstr>Demonstration</vt:lpstr>
      <vt:lpstr>What’s Next?</vt:lpstr>
      <vt:lpstr>Questions</vt:lpstr>
      <vt:lpstr>Scan Me!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C-3PO</dc:title>
  <dc:creator>Mayank Vashisht</dc:creator>
  <cp:lastModifiedBy>Mayank Vashisht</cp:lastModifiedBy>
  <cp:revision>44</cp:revision>
  <dcterms:created xsi:type="dcterms:W3CDTF">2023-03-30T02:31:40Z</dcterms:created>
  <dcterms:modified xsi:type="dcterms:W3CDTF">2023-04-08T01:26:52Z</dcterms:modified>
</cp:coreProperties>
</file>