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6858000" cy="9144000"/>
  <p:embeddedFontLst>
    <p:embeddedFont>
      <p:font typeface="Nunito"/>
      <p:regular r:id="rId16"/>
    </p:embeddedFont>
    <p:embeddedFont>
      <p:font typeface="Calibri" panose="020F0502020204030204"/>
      <p:regular r:id="rId17"/>
    </p:embeddedFont>
    <p:embeddedFont>
      <p:font typeface="Roboto" panose="02000000000000000000"/>
      <p:regular r:id="rId18"/>
      <p:italic r:id="rId19"/>
      <p:boldItalic r:id="rId20"/>
    </p:embeddedFont>
    <p:embeddedFont>
      <p:font typeface="Calibri" panose="020F050202020403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font" Target="fonts/font9.fntdata"/><Relationship Id="rId23" Type="http://schemas.openxmlformats.org/officeDocument/2006/relationships/font" Target="fonts/font8.fntdata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b44d5ba94_0_1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9b44d5ba94_0_1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b44d5ba94_0_12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b44d5ba94_0_1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9b44d5ba94_0_1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9b44d5ba94_0_1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9b44d5ba94_0_1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9b44d5ba94_0_1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9b44d5ba94_0_1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9b44d5ba94_0_1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9b44d5ba94_0_1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9b44d5ba94_0_1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9b44d5ba94_0_1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9b44d5ba94_0_1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9b44d5ba94_0_1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9b44d5ba94_0_1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accent6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9" name="Google Shape;119;p11"/>
          <p:cNvSpPr txBox="1"/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accent3"/>
        </a:solidFill>
        <a:effectLst/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solidFill>
          <a:schemeClr val="dk2"/>
        </a:solidFill>
        <a:effectLst/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solidFill>
          <a:schemeClr val="dk2"/>
        </a:solidFill>
        <a:effectLst/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solidFill>
          <a:schemeClr val="dk2"/>
        </a:solidFill>
        <a:effectLst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10"/>
          <p:cNvSpPr txBox="1"/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 panose="020F0502020204030204"/>
              <a:buChar char="●"/>
              <a:defRPr sz="13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MovieDiscuss</a:t>
            </a:r>
            <a:endParaRPr lang="en-GB"/>
          </a:p>
        </p:txBody>
      </p:sp>
      <p:sp>
        <p:nvSpPr>
          <p:cNvPr id="129" name="Google Shape;129;p13"/>
          <p:cNvSpPr txBox="1"/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O’Brien team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Outline</a:t>
            </a:r>
            <a:endParaRPr lang="en-GB"/>
          </a:p>
        </p:txBody>
      </p:sp>
      <p:sp>
        <p:nvSpPr>
          <p:cNvPr id="135" name="Google Shape;135;p14"/>
          <p:cNvSpPr txBox="1"/>
          <p:nvPr>
            <p:ph type="body" idx="1"/>
          </p:nvPr>
        </p:nvSpPr>
        <p:spPr>
          <a:xfrm>
            <a:off x="819150" y="170942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Project Background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/>
              <a:t>Team members and roles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/>
              <a:t>Kanban Board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/>
              <a:t>Actions Taken On Project Feedbacks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/>
              <a:t>MVP Demo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/>
              <a:t>Team Reflection</a:t>
            </a:r>
            <a:endParaRPr lang="en-GB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Background</a:t>
            </a:r>
            <a:endParaRPr lang="en-GB"/>
          </a:p>
        </p:txBody>
      </p:sp>
      <p:sp>
        <p:nvSpPr>
          <p:cNvPr id="141" name="Google Shape;141;p15"/>
          <p:cNvSpPr txBox="1"/>
          <p:nvPr>
            <p:ph type="body" idx="1"/>
          </p:nvPr>
        </p:nvSpPr>
        <p:spPr>
          <a:xfrm>
            <a:off x="819150" y="1990725"/>
            <a:ext cx="40290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595959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Why?  What?  Who? </a:t>
            </a:r>
            <a:endParaRPr sz="1600">
              <a:solidFill>
                <a:srgbClr val="595959"/>
              </a:solidFill>
              <a:latin typeface="Calibri" panose="020F0502020204030204" charset="0"/>
              <a:ea typeface="Arial" panose="020B0604020202020204"/>
              <a:cs typeface="Calibri" panose="020F0502020204030204" charset="0"/>
              <a:sym typeface="Arial" panose="020B060402020202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595959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To: Create a community for movie watchers online</a:t>
            </a:r>
            <a:endParaRPr sz="1600">
              <a:solidFill>
                <a:srgbClr val="595959"/>
              </a:solidFill>
              <a:latin typeface="Calibri" panose="020F0502020204030204" charset="0"/>
              <a:ea typeface="Arial" panose="020B0604020202020204"/>
              <a:cs typeface="Calibri" panose="020F0502020204030204" charset="0"/>
              <a:sym typeface="Arial" panose="020B060402020202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595959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By: Developing a website where people can view recommendations, rate movies, and discuss about movies of interest in real time via chat rooms.</a:t>
            </a:r>
            <a:endParaRPr sz="1600">
              <a:solidFill>
                <a:srgbClr val="595959"/>
              </a:solidFill>
              <a:latin typeface="Calibri" panose="020F0502020204030204" charset="0"/>
              <a:ea typeface="Arial" panose="020B0604020202020204"/>
              <a:cs typeface="Calibri" panose="020F0502020204030204" charset="0"/>
              <a:sym typeface="Arial" panose="020B060402020202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solidFill>
                <a:srgbClr val="595959"/>
              </a:solidFill>
              <a:latin typeface="Calibri" panose="020F0502020204030204" charset="0"/>
              <a:ea typeface="Arial" panose="020B0604020202020204"/>
              <a:cs typeface="Calibri" panose="020F0502020204030204" charset="0"/>
              <a:sym typeface="Arial" panose="020B0604020202020204"/>
            </a:endParaRPr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803225" y="2293938"/>
            <a:ext cx="4029075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members and roles</a:t>
            </a:r>
            <a:endParaRPr lang="en-GB"/>
          </a:p>
        </p:txBody>
      </p:sp>
      <p:sp>
        <p:nvSpPr>
          <p:cNvPr id="148" name="Google Shape;148;p16"/>
          <p:cNvSpPr txBox="1"/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Aryan Chandra - </a:t>
            </a:r>
            <a:r>
              <a:rPr lang="en-GB" sz="1600"/>
              <a:t>Full stack developer</a:t>
            </a:r>
            <a:endParaRPr lang="en-GB"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Nikita Khavronin - Project Manager, full stack developer</a:t>
            </a:r>
            <a:endParaRPr lang="en-GB"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/>
              <a:t>Stephanie Ndulue - </a:t>
            </a:r>
            <a:r>
              <a:rPr lang="en-GB" sz="1600"/>
              <a:t>Project documentation &amp; front-end developer</a:t>
            </a:r>
            <a:endParaRPr lang="en-GB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Kanban board</a:t>
            </a:r>
            <a:endParaRPr lang="en-GB"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40288" y="1800200"/>
            <a:ext cx="8663427" cy="291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274100"/>
            <a:ext cx="75057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Actions Taken On Project Feedbacks</a:t>
            </a:r>
            <a:endParaRPr lang="en-GB"/>
          </a:p>
        </p:txBody>
      </p:sp>
      <p:sp>
        <p:nvSpPr>
          <p:cNvPr id="160" name="Google Shape;160;p18"/>
          <p:cNvSpPr txBox="1"/>
          <p:nvPr>
            <p:ph type="body" idx="1"/>
          </p:nvPr>
        </p:nvSpPr>
        <p:spPr>
          <a:xfrm>
            <a:off x="819150" y="1348750"/>
            <a:ext cx="7505700" cy="30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</a:t>
            </a:r>
            <a:r>
              <a:rPr lang="en-GB"/>
              <a:t>The MVP's could've been explained in a bit more of a detail and what it would look like when a user is exploring it not the developer itself” 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“I would've liked it if the prototyping was done on digital software as the prototype gives the sense of what your User Interactive product is going to look like.”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“I noticed that the only user specified is the “Movie Watcher”. Perhaps you guys want to target a more specific audience or age group and cater the site to them?” &amp; “</a:t>
            </a:r>
            <a:r>
              <a:rPr lang="en-GB" sz="1150">
                <a:solidFill>
                  <a:srgbClr val="1D2125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People may be able to chat about movies but It is even tough to create good community environment”</a:t>
            </a:r>
            <a:endParaRPr lang="en-GB" sz="1150">
              <a:solidFill>
                <a:srgbClr val="1D2125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MVP Demo</a:t>
            </a:r>
            <a:endParaRPr lang="en-GB"/>
          </a:p>
        </p:txBody>
      </p:sp>
      <p:sp>
        <p:nvSpPr>
          <p:cNvPr id="166" name="Google Shape;166;p19"/>
          <p:cNvSpPr txBox="1"/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Our working MVP</a:t>
            </a:r>
            <a:endParaRPr lang="en-GB"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What makes it an MVP? </a:t>
            </a:r>
            <a:endParaRPr lang="en-GB"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What is our team happy with? </a:t>
            </a:r>
            <a:endParaRPr lang="en-GB"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/>
              <a:t>What does our team think could potentially be better?</a:t>
            </a:r>
            <a:endParaRPr lang="en-GB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reflection</a:t>
            </a:r>
            <a:endParaRPr lang="en-GB"/>
          </a:p>
        </p:txBody>
      </p:sp>
      <p:sp>
        <p:nvSpPr>
          <p:cNvPr id="172" name="Google Shape;172;p20"/>
          <p:cNvSpPr txBox="1"/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H</a:t>
            </a:r>
            <a:r>
              <a:rPr lang="en-GB" sz="1600"/>
              <a:t>ow did we  feel about this project? Was it  successful?</a:t>
            </a:r>
            <a:endParaRPr lang="en-GB"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What did your team feel most proud of throughout the entire project experience?</a:t>
            </a:r>
            <a:endParaRPr lang="en-GB"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What did we learn about ourselves  as you collaborated and worked on this project?</a:t>
            </a:r>
            <a:endParaRPr lang="en-GB"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/>
              <a:t>How will we use what we have learned/experienced in this project going forward?</a:t>
            </a:r>
            <a:endParaRPr lang="en-GB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1608</Words>
  <Application>WPS Presentation</Application>
  <PresentationFormat/>
  <Paragraphs>52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Arial</vt:lpstr>
      <vt:lpstr>Nunito</vt:lpstr>
      <vt:lpstr>Calibri</vt:lpstr>
      <vt:lpstr>Roboto</vt:lpstr>
      <vt:lpstr>Microsoft YaHei</vt:lpstr>
      <vt:lpstr>Arial Unicode MS</vt:lpstr>
      <vt:lpstr>Calibri</vt:lpstr>
      <vt:lpstr>Shift</vt:lpstr>
      <vt:lpstr>MovieDiscuss</vt:lpstr>
      <vt:lpstr>Outline</vt:lpstr>
      <vt:lpstr>Project Background</vt:lpstr>
      <vt:lpstr>Team members and roles</vt:lpstr>
      <vt:lpstr>Kanban board</vt:lpstr>
      <vt:lpstr>Actions Taken On Project Feedbacks</vt:lpstr>
      <vt:lpstr>MVP Demo</vt:lpstr>
      <vt:lpstr>Team reflection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MovieDiscuss</dc:title>
  <dc:creator/>
  <cp:lastModifiedBy>Stephanie Ndulue</cp:lastModifiedBy>
  <cp:revision>1</cp:revision>
  <dcterms:created xsi:type="dcterms:W3CDTF">2022-11-28T04:24:35Z</dcterms:created>
  <dcterms:modified xsi:type="dcterms:W3CDTF">2022-11-28T04:24:38Z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80D0F8DC28CA42BB997A41AA39A3B9DD</vt:lpwstr>
  </property>
  <property fmtid="{D5CDD505-2E9C-101B-9397-08002B2CF9AE}" pid="3" name="KSOProductBuildVer">
    <vt:lpwstr>1033-11.2.0.11417</vt:lpwstr>
  </property>
</Properties>
</file>