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2" r:id="rId7"/>
    <p:sldId id="264" r:id="rId8"/>
    <p:sldId id="261" r:id="rId9"/>
    <p:sldId id="262" r:id="rId10"/>
    <p:sldId id="270" r:id="rId11"/>
    <p:sldId id="265" r:id="rId12"/>
    <p:sldId id="266" r:id="rId13"/>
    <p:sldId id="267" r:id="rId14"/>
    <p:sldId id="271" r:id="rId15"/>
    <p:sldId id="268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>
      <p:cViewPr varScale="1">
        <p:scale>
          <a:sx n="104" d="100"/>
          <a:sy n="104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90266-0970-4D3C-B8A7-ABFA0E39D33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1FC4-ED97-4190-B03B-3F6C75645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F1FC4-ED97-4190-B03B-3F6C7564583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C604C3-FA44-41E8-8F02-47F5BE6B0A5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6EDEC8-50BE-4F3D-96EB-ABACB5E0A8F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14600"/>
            <a:ext cx="7391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 the Name of Allah, the most Beneficent, the most Gracious, the most Merciful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Friday is the day, when most no of accidents recorded?</a:t>
            </a:r>
            <a:endParaRPr lang="en-US" sz="3200" dirty="0"/>
          </a:p>
        </p:txBody>
      </p:sp>
      <p:pic>
        <p:nvPicPr>
          <p:cNvPr id="6" name="Content Placeholder 5" descr="img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828800"/>
            <a:ext cx="6870700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On which time of the day most no of accidents recorded and why?</a:t>
            </a:r>
            <a:endParaRPr lang="en-US" sz="2800" dirty="0"/>
          </a:p>
        </p:txBody>
      </p:sp>
      <p:pic>
        <p:nvPicPr>
          <p:cNvPr id="5" name="Content Placeholder 4" descr="img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46750"/>
            <a:ext cx="7499350" cy="46026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is distribution of accidents by hour is same on </a:t>
            </a:r>
            <a:r>
              <a:rPr lang="en-US" sz="2800" b="1" dirty="0" smtClean="0"/>
              <a:t>Sunday as compared </a:t>
            </a:r>
            <a:r>
              <a:rPr lang="en-US" sz="2800" b="1" dirty="0" smtClean="0"/>
              <a:t>to working day?</a:t>
            </a:r>
            <a:endParaRPr lang="en-US" sz="2800" dirty="0"/>
          </a:p>
        </p:txBody>
      </p:sp>
      <p:pic>
        <p:nvPicPr>
          <p:cNvPr id="8" name="Content Placeholder 7" descr="img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87053"/>
            <a:ext cx="7499350" cy="47220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</a:t>
            </a:r>
            <a:r>
              <a:rPr lang="en-US" sz="3200" b="1" dirty="0" smtClean="0"/>
              <a:t>istribution </a:t>
            </a:r>
            <a:r>
              <a:rPr lang="en-US" sz="3200" b="1" dirty="0" smtClean="0"/>
              <a:t>of </a:t>
            </a:r>
            <a:r>
              <a:rPr lang="en-US" sz="3200" b="1" dirty="0" smtClean="0"/>
              <a:t>accidents on Monday by hour</a:t>
            </a:r>
            <a:endParaRPr lang="en-US" sz="3200" dirty="0"/>
          </a:p>
        </p:txBody>
      </p:sp>
      <p:pic>
        <p:nvPicPr>
          <p:cNvPr id="6" name="Content Placeholder 5" descr="img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752600"/>
            <a:ext cx="725651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Distribution of  temperature in which accidents recorded</a:t>
            </a:r>
            <a:endParaRPr lang="en-US" sz="2800" b="1" dirty="0"/>
          </a:p>
        </p:txBody>
      </p:sp>
      <p:pic>
        <p:nvPicPr>
          <p:cNvPr id="8" name="Content Placeholder 7" descr="img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715879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Accidents recorded by months</a:t>
            </a:r>
            <a:endParaRPr lang="en-US" b="1" dirty="0"/>
          </a:p>
        </p:txBody>
      </p:sp>
      <p:pic>
        <p:nvPicPr>
          <p:cNvPr id="6" name="Content Placeholder 5" descr="img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503"/>
            <a:ext cx="7499350" cy="45811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575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</a:t>
            </a:r>
            <a:r>
              <a:rPr lang="en-US" sz="7300" b="1" dirty="0" smtClean="0"/>
              <a:t>The End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62225"/>
            <a:ext cx="7696200" cy="17335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Exploratory Data Analysis </a:t>
            </a:r>
            <a:br>
              <a:rPr lang="en-US" b="1" dirty="0" smtClean="0"/>
            </a:br>
            <a:r>
              <a:rPr lang="en-US" b="1" dirty="0" smtClean="0"/>
              <a:t>(EDA) of US Accidents </a:t>
            </a:r>
            <a:br>
              <a:rPr lang="en-US" b="1" dirty="0" smtClean="0"/>
            </a:br>
            <a:r>
              <a:rPr lang="en-US" b="1" dirty="0" smtClean="0"/>
              <a:t>(2016 – 2021)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About the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/>
              <a:t>This is a countrywide car accident dataset, which covers </a:t>
            </a:r>
            <a:r>
              <a:rPr lang="en-US" sz="2000" b="1" dirty="0" smtClean="0"/>
              <a:t>49 </a:t>
            </a:r>
            <a:r>
              <a:rPr lang="en-US" sz="2000" b="1" dirty="0" smtClean="0"/>
              <a:t>states of </a:t>
            </a:r>
            <a:r>
              <a:rPr lang="en-US" sz="2000" b="1" dirty="0" smtClean="0"/>
              <a:t>the USA</a:t>
            </a:r>
            <a:r>
              <a:rPr lang="en-US" sz="2000" dirty="0" smtClean="0"/>
              <a:t>. The accident data are collected from </a:t>
            </a:r>
            <a:r>
              <a:rPr lang="en-US" sz="2000" b="1" dirty="0" smtClean="0"/>
              <a:t>February 2016 to Dec 2021</a:t>
            </a:r>
            <a:r>
              <a:rPr lang="en-US" sz="2000" dirty="0" smtClean="0"/>
              <a:t>, using multiple APIs that provide streaming traffic incident (or event) data. These APIs broadcast traffic data captured by a variety of entities, such as the US and state departments of transportation, law enforcement agencies, traffic cameras, and traffic sensors within the road-networks. Currently, there are about </a:t>
            </a:r>
            <a:r>
              <a:rPr lang="en-US" sz="2000" b="1" dirty="0" smtClean="0"/>
              <a:t>2.8 million</a:t>
            </a:r>
            <a:r>
              <a:rPr lang="en-US" sz="2000" dirty="0" smtClean="0"/>
              <a:t> accident records in this dataset.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Import the Dataset</a:t>
            </a:r>
            <a:endParaRPr lang="en-US" sz="3200" dirty="0"/>
          </a:p>
        </p:txBody>
      </p:sp>
      <p:pic>
        <p:nvPicPr>
          <p:cNvPr id="4" name="Content Placeholder 3" descr="img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5473"/>
            <a:ext cx="7867650" cy="44852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Data Cleaning (missing values)</a:t>
            </a:r>
            <a:endParaRPr lang="en-US" sz="3200" dirty="0"/>
          </a:p>
        </p:txBody>
      </p:sp>
      <p:pic>
        <p:nvPicPr>
          <p:cNvPr id="8" name="Content Placeholder 7" descr="im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47800"/>
            <a:ext cx="64008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Data Cleaning (Filling </a:t>
            </a:r>
            <a:r>
              <a:rPr lang="en-US" sz="3200" b="1" dirty="0" err="1" smtClean="0"/>
              <a:t>NaN</a:t>
            </a:r>
            <a:r>
              <a:rPr lang="en-US" sz="3200" b="1" dirty="0" smtClean="0"/>
              <a:t> values)</a:t>
            </a:r>
            <a:endParaRPr lang="en-US" sz="3200" dirty="0"/>
          </a:p>
        </p:txBody>
      </p:sp>
      <p:pic>
        <p:nvPicPr>
          <p:cNvPr id="5" name="Content Placeholder 4" descr="img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676401"/>
            <a:ext cx="67945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Bar chart of  Top 10 cities which recorded most no of accidents</a:t>
            </a:r>
            <a:endParaRPr lang="en-US" sz="3200" dirty="0"/>
          </a:p>
        </p:txBody>
      </p:sp>
      <p:pic>
        <p:nvPicPr>
          <p:cNvPr id="5" name="Content Placeholder 4" descr="img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1"/>
            <a:ext cx="7562850" cy="4038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Distribution Plot of accidents recorded in cities</a:t>
            </a:r>
            <a:endParaRPr lang="en-US" sz="3200" dirty="0"/>
          </a:p>
        </p:txBody>
      </p:sp>
      <p:pic>
        <p:nvPicPr>
          <p:cNvPr id="6" name="Content Placeholder 5" descr="img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36216"/>
            <a:ext cx="7499350" cy="4623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On which day most no of accidents recorded and why?</a:t>
            </a:r>
            <a:endParaRPr lang="en-US" sz="3200" dirty="0"/>
          </a:p>
        </p:txBody>
      </p:sp>
      <p:pic>
        <p:nvPicPr>
          <p:cNvPr id="8" name="Content Placeholder 7" descr="img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49463"/>
            <a:ext cx="7486650" cy="43972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2941</TotalTime>
  <Words>143</Words>
  <Application>Microsoft Office PowerPoint</Application>
  <PresentationFormat>On-screen Show (4:3)</PresentationFormat>
  <Paragraphs>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In the Name of Allah, the most Beneficent, the most Gracious, the most Merciful</vt:lpstr>
      <vt:lpstr>Exploratory Data Analysis  (EDA) of US Accidents  (2016 – 2021)</vt:lpstr>
      <vt:lpstr>About the Dataset</vt:lpstr>
      <vt:lpstr>Import the Dataset</vt:lpstr>
      <vt:lpstr>Data Cleaning (missing values)</vt:lpstr>
      <vt:lpstr>Data Cleaning (Filling NaN values)</vt:lpstr>
      <vt:lpstr>Bar chart of  Top 10 cities which recorded most no of accidents</vt:lpstr>
      <vt:lpstr>Distribution Plot of accidents recorded in cities</vt:lpstr>
      <vt:lpstr>On which day most no of accidents recorded and why?</vt:lpstr>
      <vt:lpstr>Friday is the day, when most no of accidents recorded?</vt:lpstr>
      <vt:lpstr>On which time of the day most no of accidents recorded and why?</vt:lpstr>
      <vt:lpstr>is distribution of accidents by hour is same on Sunday as compared to working day?</vt:lpstr>
      <vt:lpstr>Distribution of accidents on Monday by hour</vt:lpstr>
      <vt:lpstr>Distribution of  temperature in which accidents recorded</vt:lpstr>
      <vt:lpstr>Accidents recorded by months</vt:lpstr>
      <vt:lpstr>              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Almighty Allah, the most Beneficent, the most Gracious, the most Merciful</dc:title>
  <dc:creator>Khawaja</dc:creator>
  <cp:lastModifiedBy>Khawaja</cp:lastModifiedBy>
  <cp:revision>121</cp:revision>
  <dcterms:created xsi:type="dcterms:W3CDTF">2023-02-21T07:22:03Z</dcterms:created>
  <dcterms:modified xsi:type="dcterms:W3CDTF">2023-02-23T08:23:07Z</dcterms:modified>
</cp:coreProperties>
</file>