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17"/>
  </p:notesMasterIdLst>
  <p:sldIdLst>
    <p:sldId id="256" r:id="rId2"/>
    <p:sldId id="259" r:id="rId3"/>
    <p:sldId id="289" r:id="rId4"/>
    <p:sldId id="290" r:id="rId5"/>
    <p:sldId id="260" r:id="rId6"/>
    <p:sldId id="291" r:id="rId7"/>
    <p:sldId id="292" r:id="rId8"/>
    <p:sldId id="264" r:id="rId9"/>
    <p:sldId id="295" r:id="rId10"/>
    <p:sldId id="294" r:id="rId11"/>
    <p:sldId id="301" r:id="rId12"/>
    <p:sldId id="302" r:id="rId13"/>
    <p:sldId id="299" r:id="rId14"/>
    <p:sldId id="296" r:id="rId15"/>
    <p:sldId id="298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945BE0-58D2-4F9A-8363-CE0487507744}">
  <a:tblStyle styleId="{54945BE0-58D2-4F9A-8363-CE04875077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-4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753531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ade4014c9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fade4014c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ade4014c9_1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fade4014c9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ade4014c9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fade4014c9_1_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fade4014c9_1_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ade4014c9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fade4014c9_1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fade4014c9_1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73100" y="1518289"/>
            <a:ext cx="69978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92500" y="3531889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LANK_1_1_1_1_1_1_1_1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0000" y="2209901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462671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18000" y="2970590"/>
            <a:ext cx="5108100" cy="4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20000" y="65374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720000" y="849245"/>
            <a:ext cx="3209400" cy="11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720000" y="2014845"/>
            <a:ext cx="3209400" cy="27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naheim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igshot One"/>
              <a:buNone/>
              <a:defRPr sz="3500">
                <a:solidFill>
                  <a:schemeClr val="lt1"/>
                </a:solidFill>
                <a:latin typeface="Bigshot One"/>
                <a:ea typeface="Bigshot One"/>
                <a:cs typeface="Bigshot One"/>
                <a:sym typeface="Bigshot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63" r:id="rId9"/>
    <p:sldLayoutId id="2147483664" r:id="rId10"/>
    <p:sldLayoutId id="2147483665" r:id="rId11"/>
    <p:sldLayoutId id="2147483666" r:id="rId12"/>
    <p:sldLayoutId id="2147483667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0.jp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9133" y="353581"/>
            <a:ext cx="1272401" cy="125341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dk1">
                <a:alpha val="14900"/>
              </a:schemeClr>
            </a:outerShdw>
            <a:reflection stA="50000" endA="300" endPos="55000" fadeDir="5400012" sy="-100000" algn="bl" rotWithShape="0"/>
          </a:effectLst>
        </p:spPr>
      </p:pic>
      <p:sp>
        <p:nvSpPr>
          <p:cNvPr id="85" name="Google Shape;85;p25"/>
          <p:cNvSpPr txBox="1">
            <a:spLocks noGrp="1"/>
          </p:cNvSpPr>
          <p:nvPr>
            <p:ph type="ctrTitle"/>
          </p:nvPr>
        </p:nvSpPr>
        <p:spPr>
          <a:xfrm>
            <a:off x="1112856" y="1035235"/>
            <a:ext cx="6997800" cy="2180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igshot One"/>
              <a:buNone/>
            </a:pPr>
            <a:r>
              <a:rPr lang="en-US" sz="48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DATABASE SYSTEM</a:t>
            </a:r>
            <a:br>
              <a:rPr lang="en-US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</a:br>
            <a:r>
              <a:rPr lang="en-US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Presentation </a:t>
            </a:r>
            <a:endParaRPr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pic>
        <p:nvPicPr>
          <p:cNvPr id="87" name="Google Shape;87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3900" y="665512"/>
            <a:ext cx="2165330" cy="1367577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dk1">
                <a:alpha val="14900"/>
              </a:schemeClr>
            </a:outerShdw>
            <a:reflection stA="50000" endA="300" endPos="55000" fadeDir="5400012" sy="-100000" algn="bl" rotWithShape="0"/>
          </a:effectLst>
        </p:spPr>
      </p:pic>
      <p:pic>
        <p:nvPicPr>
          <p:cNvPr id="88" name="Google Shape;88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2418" y="3797716"/>
            <a:ext cx="2249288" cy="1055323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dk1">
                <a:alpha val="14900"/>
              </a:schemeClr>
            </a:outerShdw>
            <a:reflection stA="50000" endA="300" endPos="55000" fadeDir="5400012" sy="-100000" algn="bl" rotWithShape="0"/>
          </a:effectLst>
        </p:spPr>
      </p:pic>
      <p:pic>
        <p:nvPicPr>
          <p:cNvPr id="89" name="Google Shape;89;p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7167622" flipH="1">
            <a:off x="6986707" y="3405158"/>
            <a:ext cx="1178707" cy="1273666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dk1">
                <a:alpha val="14900"/>
              </a:schemeClr>
            </a:outerShdw>
            <a:reflection stA="50000" endA="300" endPos="38500" dist="50800" dir="5400000" fadeDir="5400012" sy="-100000" algn="bl" rotWithShape="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A4947B-57A5-4250-B9DA-2211F632D1E2}"/>
              </a:ext>
            </a:extLst>
          </p:cNvPr>
          <p:cNvSpPr txBox="1"/>
          <p:nvPr/>
        </p:nvSpPr>
        <p:spPr>
          <a:xfrm>
            <a:off x="4142856" y="4333935"/>
            <a:ext cx="40687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Presented to  = Ma’am Sadia Zafar</a:t>
            </a:r>
          </a:p>
          <a:p>
            <a:r>
              <a:rPr lang="en-US" sz="1600" dirty="0">
                <a:solidFill>
                  <a:schemeClr val="bg1"/>
                </a:solidFill>
              </a:rPr>
              <a:t>Presented By = Azfar Asif -023</a:t>
            </a:r>
          </a:p>
          <a:p>
            <a:r>
              <a:rPr lang="en-US" sz="1600">
                <a:solidFill>
                  <a:schemeClr val="bg1"/>
                </a:solidFill>
              </a:rPr>
              <a:t>                  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1085;p38"/>
          <p:cNvCxnSpPr/>
          <p:nvPr/>
        </p:nvCxnSpPr>
        <p:spPr>
          <a:xfrm>
            <a:off x="2390276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" name="Google Shape;1087;p38"/>
          <p:cNvCxnSpPr/>
          <p:nvPr/>
        </p:nvCxnSpPr>
        <p:spPr>
          <a:xfrm>
            <a:off x="6303808" y="296650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Google Shape;1089;p38"/>
          <p:cNvCxnSpPr>
            <a:cxnSpLocks/>
            <a:endCxn id="28" idx="6"/>
          </p:cNvCxnSpPr>
          <p:nvPr/>
        </p:nvCxnSpPr>
        <p:spPr>
          <a:xfrm flipV="1">
            <a:off x="141638" y="2888090"/>
            <a:ext cx="8315240" cy="3001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" name="Google Shape;1090;p38"/>
          <p:cNvGrpSpPr/>
          <p:nvPr/>
        </p:nvGrpSpPr>
        <p:grpSpPr>
          <a:xfrm>
            <a:off x="479963" y="2731350"/>
            <a:ext cx="373500" cy="373500"/>
            <a:chOff x="1372725" y="1912500"/>
            <a:chExt cx="373500" cy="373500"/>
          </a:xfrm>
        </p:grpSpPr>
        <p:sp>
          <p:nvSpPr>
            <p:cNvPr id="6" name="Google Shape;1091;p38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92;p38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1093;p38"/>
          <p:cNvGrpSpPr/>
          <p:nvPr/>
        </p:nvGrpSpPr>
        <p:grpSpPr>
          <a:xfrm>
            <a:off x="2203530" y="2731350"/>
            <a:ext cx="373500" cy="373500"/>
            <a:chOff x="3212675" y="1912500"/>
            <a:chExt cx="373500" cy="373500"/>
          </a:xfrm>
        </p:grpSpPr>
        <p:sp>
          <p:nvSpPr>
            <p:cNvPr id="9" name="Google Shape;1094;p38"/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95;p38"/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1096;p38"/>
          <p:cNvGrpSpPr/>
          <p:nvPr/>
        </p:nvGrpSpPr>
        <p:grpSpPr>
          <a:xfrm>
            <a:off x="3774696" y="2731350"/>
            <a:ext cx="373500" cy="373500"/>
            <a:chOff x="5557850" y="1912500"/>
            <a:chExt cx="373500" cy="373500"/>
          </a:xfrm>
        </p:grpSpPr>
        <p:sp>
          <p:nvSpPr>
            <p:cNvPr id="12" name="Google Shape;1097;p38"/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98;p38"/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099;p38"/>
          <p:cNvGrpSpPr/>
          <p:nvPr/>
        </p:nvGrpSpPr>
        <p:grpSpPr>
          <a:xfrm>
            <a:off x="6119181" y="2702695"/>
            <a:ext cx="373500" cy="373500"/>
            <a:chOff x="7457825" y="1912500"/>
            <a:chExt cx="373500" cy="373500"/>
          </a:xfrm>
        </p:grpSpPr>
        <p:sp>
          <p:nvSpPr>
            <p:cNvPr id="15" name="Google Shape;1100;p38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01;p38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738035" y="350518"/>
            <a:ext cx="454152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Entities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2740" y="411480"/>
            <a:ext cx="28105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77851" y="1990247"/>
            <a:ext cx="2092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Flight Manager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2085340" y="3520439"/>
            <a:ext cx="153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Flight</a:t>
            </a:r>
            <a:endParaRPr lang="en-US" sz="1800" dirty="0"/>
          </a:p>
        </p:txBody>
      </p:sp>
      <p:sp>
        <p:nvSpPr>
          <p:cNvPr id="25" name="TextBox 24"/>
          <p:cNvSpPr txBox="1"/>
          <p:nvPr/>
        </p:nvSpPr>
        <p:spPr>
          <a:xfrm>
            <a:off x="3340100" y="2074128"/>
            <a:ext cx="1636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Travellers</a:t>
            </a:r>
            <a:endParaRPr lang="en-US" sz="1800" dirty="0"/>
          </a:p>
        </p:txBody>
      </p:sp>
      <p:sp>
        <p:nvSpPr>
          <p:cNvPr id="26" name="TextBox 25"/>
          <p:cNvSpPr txBox="1"/>
          <p:nvPr/>
        </p:nvSpPr>
        <p:spPr>
          <a:xfrm>
            <a:off x="5694121" y="3403963"/>
            <a:ext cx="1711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Airplane</a:t>
            </a:r>
            <a:endParaRPr lang="en-US" sz="1800" dirty="0"/>
          </a:p>
        </p:txBody>
      </p:sp>
      <p:grpSp>
        <p:nvGrpSpPr>
          <p:cNvPr id="27" name="Google Shape;1096;p38"/>
          <p:cNvGrpSpPr/>
          <p:nvPr/>
        </p:nvGrpSpPr>
        <p:grpSpPr>
          <a:xfrm>
            <a:off x="8174740" y="2701340"/>
            <a:ext cx="373500" cy="373500"/>
            <a:chOff x="5557850" y="1912500"/>
            <a:chExt cx="373500" cy="373500"/>
          </a:xfrm>
        </p:grpSpPr>
        <p:sp>
          <p:nvSpPr>
            <p:cNvPr id="28" name="Google Shape;1097;p38"/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98;p38"/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0" name="Google Shape;1087;p38"/>
          <p:cNvCxnSpPr/>
          <p:nvPr/>
        </p:nvCxnSpPr>
        <p:spPr>
          <a:xfrm>
            <a:off x="3961446" y="243591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1087;p38"/>
          <p:cNvCxnSpPr/>
          <p:nvPr/>
        </p:nvCxnSpPr>
        <p:spPr>
          <a:xfrm>
            <a:off x="646652" y="247379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1087;p38"/>
          <p:cNvCxnSpPr/>
          <p:nvPr/>
        </p:nvCxnSpPr>
        <p:spPr>
          <a:xfrm>
            <a:off x="8340794" y="2380009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TextBox 32"/>
          <p:cNvSpPr txBox="1"/>
          <p:nvPr/>
        </p:nvSpPr>
        <p:spPr>
          <a:xfrm>
            <a:off x="7606888" y="1940510"/>
            <a:ext cx="1318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Meal</a:t>
            </a:r>
          </a:p>
        </p:txBody>
      </p:sp>
    </p:spTree>
    <p:extLst>
      <p:ext uri="{BB962C8B-B14F-4D97-AF65-F5344CB8AC3E}">
        <p14:creationId xmlns:p14="http://schemas.microsoft.com/office/powerpoint/2010/main" val="426790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F53C48A-565C-402C-9D79-6CF953419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226839"/>
              </p:ext>
            </p:extLst>
          </p:nvPr>
        </p:nvGraphicFramePr>
        <p:xfrm>
          <a:off x="0" y="0"/>
          <a:ext cx="9143992" cy="5146426"/>
        </p:xfrm>
        <a:graphic>
          <a:graphicData uri="http://schemas.openxmlformats.org/drawingml/2006/table">
            <a:tbl>
              <a:tblPr/>
              <a:tblGrid>
                <a:gridCol w="357458">
                  <a:extLst>
                    <a:ext uri="{9D8B030D-6E8A-4147-A177-3AD203B41FA5}">
                      <a16:colId xmlns:a16="http://schemas.microsoft.com/office/drawing/2014/main" val="4213653027"/>
                    </a:ext>
                  </a:extLst>
                </a:gridCol>
                <a:gridCol w="495828">
                  <a:extLst>
                    <a:ext uri="{9D8B030D-6E8A-4147-A177-3AD203B41FA5}">
                      <a16:colId xmlns:a16="http://schemas.microsoft.com/office/drawing/2014/main" val="448062085"/>
                    </a:ext>
                  </a:extLst>
                </a:gridCol>
                <a:gridCol w="495828">
                  <a:extLst>
                    <a:ext uri="{9D8B030D-6E8A-4147-A177-3AD203B41FA5}">
                      <a16:colId xmlns:a16="http://schemas.microsoft.com/office/drawing/2014/main" val="3906338191"/>
                    </a:ext>
                  </a:extLst>
                </a:gridCol>
                <a:gridCol w="495828">
                  <a:extLst>
                    <a:ext uri="{9D8B030D-6E8A-4147-A177-3AD203B41FA5}">
                      <a16:colId xmlns:a16="http://schemas.microsoft.com/office/drawing/2014/main" val="1515677509"/>
                    </a:ext>
                  </a:extLst>
                </a:gridCol>
                <a:gridCol w="495828">
                  <a:extLst>
                    <a:ext uri="{9D8B030D-6E8A-4147-A177-3AD203B41FA5}">
                      <a16:colId xmlns:a16="http://schemas.microsoft.com/office/drawing/2014/main" val="2283590640"/>
                    </a:ext>
                  </a:extLst>
                </a:gridCol>
                <a:gridCol w="495828">
                  <a:extLst>
                    <a:ext uri="{9D8B030D-6E8A-4147-A177-3AD203B41FA5}">
                      <a16:colId xmlns:a16="http://schemas.microsoft.com/office/drawing/2014/main" val="2347520967"/>
                    </a:ext>
                  </a:extLst>
                </a:gridCol>
                <a:gridCol w="495828">
                  <a:extLst>
                    <a:ext uri="{9D8B030D-6E8A-4147-A177-3AD203B41FA5}">
                      <a16:colId xmlns:a16="http://schemas.microsoft.com/office/drawing/2014/main" val="3545316694"/>
                    </a:ext>
                  </a:extLst>
                </a:gridCol>
                <a:gridCol w="495828">
                  <a:extLst>
                    <a:ext uri="{9D8B030D-6E8A-4147-A177-3AD203B41FA5}">
                      <a16:colId xmlns:a16="http://schemas.microsoft.com/office/drawing/2014/main" val="274091090"/>
                    </a:ext>
                  </a:extLst>
                </a:gridCol>
                <a:gridCol w="495828">
                  <a:extLst>
                    <a:ext uri="{9D8B030D-6E8A-4147-A177-3AD203B41FA5}">
                      <a16:colId xmlns:a16="http://schemas.microsoft.com/office/drawing/2014/main" val="252537338"/>
                    </a:ext>
                  </a:extLst>
                </a:gridCol>
                <a:gridCol w="495828">
                  <a:extLst>
                    <a:ext uri="{9D8B030D-6E8A-4147-A177-3AD203B41FA5}">
                      <a16:colId xmlns:a16="http://schemas.microsoft.com/office/drawing/2014/main" val="398387734"/>
                    </a:ext>
                  </a:extLst>
                </a:gridCol>
                <a:gridCol w="495828">
                  <a:extLst>
                    <a:ext uri="{9D8B030D-6E8A-4147-A177-3AD203B41FA5}">
                      <a16:colId xmlns:a16="http://schemas.microsoft.com/office/drawing/2014/main" val="2182493100"/>
                    </a:ext>
                  </a:extLst>
                </a:gridCol>
                <a:gridCol w="495828">
                  <a:extLst>
                    <a:ext uri="{9D8B030D-6E8A-4147-A177-3AD203B41FA5}">
                      <a16:colId xmlns:a16="http://schemas.microsoft.com/office/drawing/2014/main" val="2673252548"/>
                    </a:ext>
                  </a:extLst>
                </a:gridCol>
                <a:gridCol w="495828">
                  <a:extLst>
                    <a:ext uri="{9D8B030D-6E8A-4147-A177-3AD203B41FA5}">
                      <a16:colId xmlns:a16="http://schemas.microsoft.com/office/drawing/2014/main" val="4140137780"/>
                    </a:ext>
                  </a:extLst>
                </a:gridCol>
                <a:gridCol w="495828">
                  <a:extLst>
                    <a:ext uri="{9D8B030D-6E8A-4147-A177-3AD203B41FA5}">
                      <a16:colId xmlns:a16="http://schemas.microsoft.com/office/drawing/2014/main" val="815757543"/>
                    </a:ext>
                  </a:extLst>
                </a:gridCol>
                <a:gridCol w="495828">
                  <a:extLst>
                    <a:ext uri="{9D8B030D-6E8A-4147-A177-3AD203B41FA5}">
                      <a16:colId xmlns:a16="http://schemas.microsoft.com/office/drawing/2014/main" val="1569907239"/>
                    </a:ext>
                  </a:extLst>
                </a:gridCol>
                <a:gridCol w="495828">
                  <a:extLst>
                    <a:ext uri="{9D8B030D-6E8A-4147-A177-3AD203B41FA5}">
                      <a16:colId xmlns:a16="http://schemas.microsoft.com/office/drawing/2014/main" val="4254269340"/>
                    </a:ext>
                  </a:extLst>
                </a:gridCol>
                <a:gridCol w="495828">
                  <a:extLst>
                    <a:ext uri="{9D8B030D-6E8A-4147-A177-3AD203B41FA5}">
                      <a16:colId xmlns:a16="http://schemas.microsoft.com/office/drawing/2014/main" val="1774896766"/>
                    </a:ext>
                  </a:extLst>
                </a:gridCol>
                <a:gridCol w="495828">
                  <a:extLst>
                    <a:ext uri="{9D8B030D-6E8A-4147-A177-3AD203B41FA5}">
                      <a16:colId xmlns:a16="http://schemas.microsoft.com/office/drawing/2014/main" val="3147692232"/>
                    </a:ext>
                  </a:extLst>
                </a:gridCol>
                <a:gridCol w="357458">
                  <a:extLst>
                    <a:ext uri="{9D8B030D-6E8A-4147-A177-3AD203B41FA5}">
                      <a16:colId xmlns:a16="http://schemas.microsoft.com/office/drawing/2014/main" val="2892052255"/>
                    </a:ext>
                  </a:extLst>
                </a:gridCol>
              </a:tblGrid>
              <a:tr h="123278"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8333368"/>
                  </a:ext>
                </a:extLst>
              </a:tr>
              <a:tr h="76510"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7"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  <a:prstDash val="solid"/>
                    </a:lnL>
                    <a:lnT w="12700" cmpd="sng">
                      <a:noFill/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3137558"/>
                  </a:ext>
                </a:extLst>
              </a:tr>
              <a:tr h="120424"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650355"/>
                  </a:ext>
                </a:extLst>
              </a:tr>
              <a:tr h="421815"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7">
                  <a:txBody>
                    <a:bodyPr/>
                    <a:lstStyle/>
                    <a:p>
                      <a:pPr algn="l" fontAlgn="ctr"/>
                      <a:r>
                        <a:rPr lang="en-GB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PROJECT TIMELINE </a:t>
                      </a:r>
                      <a:r>
                        <a:rPr lang="en-GB" sz="2400" b="1" i="0" u="none" strike="noStrike" dirty="0">
                          <a:solidFill>
                            <a:srgbClr val="698296"/>
                          </a:solidFill>
                          <a:effectLst/>
                          <a:latin typeface="Calibri Light" panose="020F0302020204030204" pitchFamily="34" charset="0"/>
                        </a:rPr>
                        <a:t>FOR FLIGHT RESERVATION SYSTEM</a:t>
                      </a:r>
                      <a:endParaRPr lang="en-GB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  <a:prstDash val="solid"/>
                    </a:lnL>
                    <a:lnT w="12700" cmpd="sng">
                      <a:noFill/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1735109"/>
                  </a:ext>
                </a:extLst>
              </a:tr>
              <a:tr h="220873"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595837"/>
                  </a:ext>
                </a:extLst>
              </a:tr>
              <a:tr h="333878"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 gridSpan="5">
                  <a:txBody>
                    <a:bodyPr/>
                    <a:lstStyle/>
                    <a:p>
                      <a:pPr algn="l" fontAlgn="ctr"/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8807" marR="3234" marT="3234" marB="0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Helvetica" panose="020B0604020202030204" pitchFamily="34" charset="0"/>
                        </a:rPr>
                        <a:t>February 1 – February 13, 2022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C8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007973"/>
                  </a:ext>
                </a:extLst>
              </a:tr>
              <a:tr h="292784"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w1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82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i="0" u="none" strike="noStrike" kern="120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w2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82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w3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82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w4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82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w5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8A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w6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8A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w7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8A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w8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8A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w9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BC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w10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BC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w11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BC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w12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BC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9307353"/>
                  </a:ext>
                </a:extLst>
              </a:tr>
              <a:tr h="240135"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Think about Project</a:t>
                      </a:r>
                    </a:p>
                  </a:txBody>
                  <a:tcPr marL="38807" marR="3234" marT="3234" marB="0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AF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AF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AF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AF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B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B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B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B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D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D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D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D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903849"/>
                  </a:ext>
                </a:extLst>
              </a:tr>
              <a:tr h="240135"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Market research</a:t>
                      </a:r>
                    </a:p>
                  </a:txBody>
                  <a:tcPr marL="38807" marR="3234" marT="3234" marB="0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AF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AF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AF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AF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B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B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B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B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D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D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D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D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5096792"/>
                  </a:ext>
                </a:extLst>
              </a:tr>
              <a:tr h="240135"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Think Project Name</a:t>
                      </a:r>
                    </a:p>
                  </a:txBody>
                  <a:tcPr marL="38807" marR="3234" marT="3234" marB="0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AF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AF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AF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AF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B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B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B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B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D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D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D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D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82093"/>
                  </a:ext>
                </a:extLst>
              </a:tr>
              <a:tr h="240135"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Making Class Diagram</a:t>
                      </a:r>
                    </a:p>
                  </a:txBody>
                  <a:tcPr marL="38807" marR="3234" marT="3234" marB="0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AF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AF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AF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AF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B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B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B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B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D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D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D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D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608529"/>
                  </a:ext>
                </a:extLst>
              </a:tr>
              <a:tr h="240135"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Making ERD </a:t>
                      </a:r>
                    </a:p>
                  </a:txBody>
                  <a:tcPr marL="38807" marR="3234" marT="3234" marB="0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AF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AF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AF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AF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B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B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B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B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D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D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D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D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492040"/>
                  </a:ext>
                </a:extLst>
              </a:tr>
              <a:tr h="240135"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Identify Problem</a:t>
                      </a:r>
                    </a:p>
                  </a:txBody>
                  <a:tcPr marL="38807" marR="3234" marT="3234" marB="0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AF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AF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AF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AF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B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B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B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B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D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D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D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D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9168748"/>
                  </a:ext>
                </a:extLst>
              </a:tr>
              <a:tr h="240135"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Entities</a:t>
                      </a:r>
                    </a:p>
                  </a:txBody>
                  <a:tcPr marL="38807" marR="3234" marT="3234" marB="0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AF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AF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AF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AF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B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B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B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B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D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D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D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D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276423"/>
                  </a:ext>
                </a:extLst>
              </a:tr>
              <a:tr h="240135"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Making Tables</a:t>
                      </a:r>
                    </a:p>
                  </a:txBody>
                  <a:tcPr marL="38807" marR="3234" marT="3234" marB="0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AF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AF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AF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AF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B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B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B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B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D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D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D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D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897622"/>
                  </a:ext>
                </a:extLst>
              </a:tr>
              <a:tr h="240135"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Making Triggers</a:t>
                      </a:r>
                    </a:p>
                  </a:txBody>
                  <a:tcPr marL="38807" marR="3234" marT="3234" marB="0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AF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AF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AF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AF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B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B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B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B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D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D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D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D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6064170"/>
                  </a:ext>
                </a:extLst>
              </a:tr>
              <a:tr h="240135"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Inserting Data</a:t>
                      </a:r>
                    </a:p>
                  </a:txBody>
                  <a:tcPr marL="38807" marR="3234" marT="3234" marB="0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AF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AF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AF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AF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B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B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B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B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D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D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D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D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0262218"/>
                  </a:ext>
                </a:extLst>
              </a:tr>
              <a:tr h="240135"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Making SRS</a:t>
                      </a:r>
                    </a:p>
                  </a:txBody>
                  <a:tcPr marL="38807" marR="3234" marT="3234" marB="0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AF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AF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AF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AF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B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B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B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B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D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D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D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D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1308775"/>
                  </a:ext>
                </a:extLst>
              </a:tr>
              <a:tr h="240135"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Final the Project</a:t>
                      </a:r>
                    </a:p>
                  </a:txBody>
                  <a:tcPr marL="38807" marR="3234" marT="3234" marB="0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0AF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0AF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0AF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0AF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1B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1B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1B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1B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DD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DD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DD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234" marR="3234" marT="323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DD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8674460"/>
                  </a:ext>
                </a:extLst>
              </a:tr>
              <a:tr h="120424"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0168541"/>
                  </a:ext>
                </a:extLst>
              </a:tr>
              <a:tr h="154097"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8807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8807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  <a:prstDash val="solid"/>
                    </a:lnL>
                    <a:lnT w="12700" cmpd="sng">
                      <a:noFill/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8807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8807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616613"/>
                  </a:ext>
                </a:extLst>
              </a:tr>
              <a:tr h="120424"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810751"/>
                  </a:ext>
                </a:extLst>
              </a:tr>
              <a:tr h="154097"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8807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8807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8807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2315608"/>
                  </a:ext>
                </a:extLst>
              </a:tr>
              <a:tr h="123278"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234" marR="3234" marT="3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5674586"/>
                  </a:ext>
                </a:extLst>
              </a:tr>
            </a:tbl>
          </a:graphicData>
        </a:graphic>
      </p:graphicFrame>
      <p:sp>
        <p:nvSpPr>
          <p:cNvPr id="3" name="Google Shape;255;p33">
            <a:extLst>
              <a:ext uri="{FF2B5EF4-FFF2-40B4-BE49-F238E27FC236}">
                <a16:creationId xmlns:a16="http://schemas.microsoft.com/office/drawing/2014/main" id="{A20D4961-9BB9-4413-BFF1-93A21D517F64}"/>
              </a:ext>
            </a:extLst>
          </p:cNvPr>
          <p:cNvSpPr/>
          <p:nvPr/>
        </p:nvSpPr>
        <p:spPr>
          <a:xfrm>
            <a:off x="2997168" y="1612998"/>
            <a:ext cx="209100" cy="203100"/>
          </a:xfrm>
          <a:prstGeom prst="ellipse">
            <a:avLst/>
          </a:prstGeom>
          <a:gradFill>
            <a:gsLst>
              <a:gs pos="0">
                <a:srgbClr val="36BFFF"/>
              </a:gs>
              <a:gs pos="100000">
                <a:srgbClr val="0778A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" name="Google Shape;255;p33">
            <a:extLst>
              <a:ext uri="{FF2B5EF4-FFF2-40B4-BE49-F238E27FC236}">
                <a16:creationId xmlns:a16="http://schemas.microsoft.com/office/drawing/2014/main" id="{37DD95D8-8A21-42F8-AD99-CB7D0074136B}"/>
              </a:ext>
            </a:extLst>
          </p:cNvPr>
          <p:cNvSpPr/>
          <p:nvPr/>
        </p:nvSpPr>
        <p:spPr>
          <a:xfrm>
            <a:off x="3497753" y="1612998"/>
            <a:ext cx="209100" cy="203100"/>
          </a:xfrm>
          <a:prstGeom prst="ellipse">
            <a:avLst/>
          </a:prstGeom>
          <a:gradFill>
            <a:gsLst>
              <a:gs pos="0">
                <a:srgbClr val="36BFFF"/>
              </a:gs>
              <a:gs pos="100000">
                <a:srgbClr val="0778A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" name="Google Shape;255;p33">
            <a:extLst>
              <a:ext uri="{FF2B5EF4-FFF2-40B4-BE49-F238E27FC236}">
                <a16:creationId xmlns:a16="http://schemas.microsoft.com/office/drawing/2014/main" id="{2CCD56E9-FFBC-4020-BA08-717E7ABB13BB}"/>
              </a:ext>
            </a:extLst>
          </p:cNvPr>
          <p:cNvSpPr/>
          <p:nvPr/>
        </p:nvSpPr>
        <p:spPr>
          <a:xfrm>
            <a:off x="3502526" y="1853303"/>
            <a:ext cx="204327" cy="2031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" name="Google Shape;255;p33">
            <a:extLst>
              <a:ext uri="{FF2B5EF4-FFF2-40B4-BE49-F238E27FC236}">
                <a16:creationId xmlns:a16="http://schemas.microsoft.com/office/drawing/2014/main" id="{D26C32ED-48AF-4B5C-BC42-DF750E44975A}"/>
              </a:ext>
            </a:extLst>
          </p:cNvPr>
          <p:cNvSpPr/>
          <p:nvPr/>
        </p:nvSpPr>
        <p:spPr>
          <a:xfrm>
            <a:off x="3961304" y="1853303"/>
            <a:ext cx="204327" cy="2031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" name="Google Shape;249;p33">
            <a:extLst>
              <a:ext uri="{FF2B5EF4-FFF2-40B4-BE49-F238E27FC236}">
                <a16:creationId xmlns:a16="http://schemas.microsoft.com/office/drawing/2014/main" id="{902345CD-D593-4542-B8F4-BBB87EF8A181}"/>
              </a:ext>
            </a:extLst>
          </p:cNvPr>
          <p:cNvSpPr/>
          <p:nvPr/>
        </p:nvSpPr>
        <p:spPr>
          <a:xfrm>
            <a:off x="4467446" y="2093608"/>
            <a:ext cx="209100" cy="2031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rgbClr val="DA681A"/>
              </a:gs>
              <a:gs pos="100000">
                <a:srgbClr val="8C3D0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" name="Google Shape;249;p33">
            <a:extLst>
              <a:ext uri="{FF2B5EF4-FFF2-40B4-BE49-F238E27FC236}">
                <a16:creationId xmlns:a16="http://schemas.microsoft.com/office/drawing/2014/main" id="{9F4BE986-D266-473C-AA56-CF4EE0706EF5}"/>
              </a:ext>
            </a:extLst>
          </p:cNvPr>
          <p:cNvSpPr/>
          <p:nvPr/>
        </p:nvSpPr>
        <p:spPr>
          <a:xfrm>
            <a:off x="3949686" y="2093608"/>
            <a:ext cx="209100" cy="2031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rgbClr val="DA681A"/>
              </a:gs>
              <a:gs pos="100000">
                <a:srgbClr val="8C3D0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" name="Google Shape;249;p33">
            <a:extLst>
              <a:ext uri="{FF2B5EF4-FFF2-40B4-BE49-F238E27FC236}">
                <a16:creationId xmlns:a16="http://schemas.microsoft.com/office/drawing/2014/main" id="{190C8E00-83F3-4192-8E0C-D323CFDDF29A}"/>
              </a:ext>
            </a:extLst>
          </p:cNvPr>
          <p:cNvSpPr/>
          <p:nvPr/>
        </p:nvSpPr>
        <p:spPr>
          <a:xfrm>
            <a:off x="4467446" y="2335930"/>
            <a:ext cx="209100" cy="203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" name="Google Shape;249;p33">
            <a:extLst>
              <a:ext uri="{FF2B5EF4-FFF2-40B4-BE49-F238E27FC236}">
                <a16:creationId xmlns:a16="http://schemas.microsoft.com/office/drawing/2014/main" id="{AD6F8B71-50F8-4CAC-83C5-54BC26696753}"/>
              </a:ext>
            </a:extLst>
          </p:cNvPr>
          <p:cNvSpPr/>
          <p:nvPr/>
        </p:nvSpPr>
        <p:spPr>
          <a:xfrm>
            <a:off x="4952784" y="2329908"/>
            <a:ext cx="209100" cy="203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" name="Google Shape;249;p33">
            <a:extLst>
              <a:ext uri="{FF2B5EF4-FFF2-40B4-BE49-F238E27FC236}">
                <a16:creationId xmlns:a16="http://schemas.microsoft.com/office/drawing/2014/main" id="{63498FFC-FF02-42F9-9847-A303EB6AA150}"/>
              </a:ext>
            </a:extLst>
          </p:cNvPr>
          <p:cNvSpPr/>
          <p:nvPr/>
        </p:nvSpPr>
        <p:spPr>
          <a:xfrm>
            <a:off x="3497753" y="2093608"/>
            <a:ext cx="209100" cy="2031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rgbClr val="DA681A"/>
              </a:gs>
              <a:gs pos="100000">
                <a:srgbClr val="8C3D0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" name="Google Shape;248;p33">
            <a:extLst>
              <a:ext uri="{FF2B5EF4-FFF2-40B4-BE49-F238E27FC236}">
                <a16:creationId xmlns:a16="http://schemas.microsoft.com/office/drawing/2014/main" id="{B99B201C-6685-4F7D-83BE-7235C920117F}"/>
              </a:ext>
            </a:extLst>
          </p:cNvPr>
          <p:cNvSpPr/>
          <p:nvPr/>
        </p:nvSpPr>
        <p:spPr>
          <a:xfrm>
            <a:off x="5416480" y="2824267"/>
            <a:ext cx="209100" cy="203100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" name="Google Shape;248;p33">
            <a:extLst>
              <a:ext uri="{FF2B5EF4-FFF2-40B4-BE49-F238E27FC236}">
                <a16:creationId xmlns:a16="http://schemas.microsoft.com/office/drawing/2014/main" id="{9CAB9650-AC93-4AE1-99C6-A7CC65977082}"/>
              </a:ext>
            </a:extLst>
          </p:cNvPr>
          <p:cNvSpPr/>
          <p:nvPr/>
        </p:nvSpPr>
        <p:spPr>
          <a:xfrm>
            <a:off x="5968704" y="3062698"/>
            <a:ext cx="209100" cy="2031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" name="Google Shape;248;p33">
            <a:extLst>
              <a:ext uri="{FF2B5EF4-FFF2-40B4-BE49-F238E27FC236}">
                <a16:creationId xmlns:a16="http://schemas.microsoft.com/office/drawing/2014/main" id="{6857CB07-C7EC-413D-B9D1-D97557DBDEA2}"/>
              </a:ext>
            </a:extLst>
          </p:cNvPr>
          <p:cNvSpPr/>
          <p:nvPr/>
        </p:nvSpPr>
        <p:spPr>
          <a:xfrm>
            <a:off x="5972290" y="3291201"/>
            <a:ext cx="209100" cy="2031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" name="Google Shape;248;p33">
            <a:extLst>
              <a:ext uri="{FF2B5EF4-FFF2-40B4-BE49-F238E27FC236}">
                <a16:creationId xmlns:a16="http://schemas.microsoft.com/office/drawing/2014/main" id="{364F3D87-6B8A-473F-AC40-F9BC37AC9B3A}"/>
              </a:ext>
            </a:extLst>
          </p:cNvPr>
          <p:cNvSpPr/>
          <p:nvPr/>
        </p:nvSpPr>
        <p:spPr>
          <a:xfrm>
            <a:off x="6429885" y="3545108"/>
            <a:ext cx="209100" cy="203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Google Shape;248;p33">
            <a:extLst>
              <a:ext uri="{FF2B5EF4-FFF2-40B4-BE49-F238E27FC236}">
                <a16:creationId xmlns:a16="http://schemas.microsoft.com/office/drawing/2014/main" id="{AA6ED3DC-0F1A-4C7D-9EBD-E6931509FEA8}"/>
              </a:ext>
            </a:extLst>
          </p:cNvPr>
          <p:cNvSpPr/>
          <p:nvPr/>
        </p:nvSpPr>
        <p:spPr>
          <a:xfrm>
            <a:off x="5431087" y="3050134"/>
            <a:ext cx="209100" cy="2031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48;p33">
            <a:extLst>
              <a:ext uri="{FF2B5EF4-FFF2-40B4-BE49-F238E27FC236}">
                <a16:creationId xmlns:a16="http://schemas.microsoft.com/office/drawing/2014/main" id="{D9E6E0FD-7402-4E66-BC63-66131E22429D}"/>
              </a:ext>
            </a:extLst>
          </p:cNvPr>
          <p:cNvSpPr/>
          <p:nvPr/>
        </p:nvSpPr>
        <p:spPr>
          <a:xfrm>
            <a:off x="2997168" y="2571750"/>
            <a:ext cx="209100" cy="203100"/>
          </a:xfrm>
          <a:prstGeom prst="ellipse">
            <a:avLst/>
          </a:prstGeom>
          <a:gradFill>
            <a:gsLst>
              <a:gs pos="0">
                <a:srgbClr val="FDAFDA"/>
              </a:gs>
              <a:gs pos="46000">
                <a:srgbClr val="F845A7"/>
              </a:gs>
              <a:gs pos="100000">
                <a:srgbClr val="B4056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" name="Google Shape;255;p33">
            <a:extLst>
              <a:ext uri="{FF2B5EF4-FFF2-40B4-BE49-F238E27FC236}">
                <a16:creationId xmlns:a16="http://schemas.microsoft.com/office/drawing/2014/main" id="{D04211F1-AC72-456A-B706-1382300172AF}"/>
              </a:ext>
            </a:extLst>
          </p:cNvPr>
          <p:cNvSpPr/>
          <p:nvPr/>
        </p:nvSpPr>
        <p:spPr>
          <a:xfrm>
            <a:off x="2997168" y="1833927"/>
            <a:ext cx="209100" cy="2031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" name="Google Shape;249;p33">
            <a:extLst>
              <a:ext uri="{FF2B5EF4-FFF2-40B4-BE49-F238E27FC236}">
                <a16:creationId xmlns:a16="http://schemas.microsoft.com/office/drawing/2014/main" id="{59BDE247-E382-4D90-ACE2-751E2EE3392C}"/>
              </a:ext>
            </a:extLst>
          </p:cNvPr>
          <p:cNvSpPr/>
          <p:nvPr/>
        </p:nvSpPr>
        <p:spPr>
          <a:xfrm>
            <a:off x="2997168" y="2093608"/>
            <a:ext cx="209100" cy="2031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rgbClr val="DA681A"/>
              </a:gs>
              <a:gs pos="100000">
                <a:srgbClr val="8C3D0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" name="Google Shape;249;p33">
            <a:extLst>
              <a:ext uri="{FF2B5EF4-FFF2-40B4-BE49-F238E27FC236}">
                <a16:creationId xmlns:a16="http://schemas.microsoft.com/office/drawing/2014/main" id="{54535C74-1416-498A-AD7D-503FC072F9DB}"/>
              </a:ext>
            </a:extLst>
          </p:cNvPr>
          <p:cNvSpPr/>
          <p:nvPr/>
        </p:nvSpPr>
        <p:spPr>
          <a:xfrm>
            <a:off x="2997168" y="2317083"/>
            <a:ext cx="209100" cy="203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" name="Google Shape;249;p33">
            <a:extLst>
              <a:ext uri="{FF2B5EF4-FFF2-40B4-BE49-F238E27FC236}">
                <a16:creationId xmlns:a16="http://schemas.microsoft.com/office/drawing/2014/main" id="{1CF27669-6573-4871-B8F3-03E9DAA4B604}"/>
              </a:ext>
            </a:extLst>
          </p:cNvPr>
          <p:cNvSpPr/>
          <p:nvPr/>
        </p:nvSpPr>
        <p:spPr>
          <a:xfrm>
            <a:off x="3497753" y="2329908"/>
            <a:ext cx="209100" cy="203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" name="Google Shape;249;p33">
            <a:extLst>
              <a:ext uri="{FF2B5EF4-FFF2-40B4-BE49-F238E27FC236}">
                <a16:creationId xmlns:a16="http://schemas.microsoft.com/office/drawing/2014/main" id="{E4C2D9C1-9752-4F5D-8DE8-26532F8378DE}"/>
              </a:ext>
            </a:extLst>
          </p:cNvPr>
          <p:cNvSpPr/>
          <p:nvPr/>
        </p:nvSpPr>
        <p:spPr>
          <a:xfrm>
            <a:off x="3952218" y="2337630"/>
            <a:ext cx="209100" cy="203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" name="Google Shape;248;p33">
            <a:extLst>
              <a:ext uri="{FF2B5EF4-FFF2-40B4-BE49-F238E27FC236}">
                <a16:creationId xmlns:a16="http://schemas.microsoft.com/office/drawing/2014/main" id="{1CEB1EFB-3CFF-4220-9257-4D6F726B5133}"/>
              </a:ext>
            </a:extLst>
          </p:cNvPr>
          <p:cNvSpPr/>
          <p:nvPr/>
        </p:nvSpPr>
        <p:spPr>
          <a:xfrm>
            <a:off x="3497753" y="2566208"/>
            <a:ext cx="209100" cy="203100"/>
          </a:xfrm>
          <a:prstGeom prst="ellipse">
            <a:avLst/>
          </a:prstGeom>
          <a:gradFill>
            <a:gsLst>
              <a:gs pos="0">
                <a:srgbClr val="FDAFDA"/>
              </a:gs>
              <a:gs pos="46000">
                <a:srgbClr val="F845A7"/>
              </a:gs>
              <a:gs pos="100000">
                <a:srgbClr val="B4056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" name="Google Shape;248;p33">
            <a:extLst>
              <a:ext uri="{FF2B5EF4-FFF2-40B4-BE49-F238E27FC236}">
                <a16:creationId xmlns:a16="http://schemas.microsoft.com/office/drawing/2014/main" id="{3C933BDE-96FE-4772-839F-ED6E7F0CB112}"/>
              </a:ext>
            </a:extLst>
          </p:cNvPr>
          <p:cNvSpPr/>
          <p:nvPr/>
        </p:nvSpPr>
        <p:spPr>
          <a:xfrm>
            <a:off x="3956531" y="2587185"/>
            <a:ext cx="209100" cy="203100"/>
          </a:xfrm>
          <a:prstGeom prst="ellipse">
            <a:avLst/>
          </a:prstGeom>
          <a:gradFill>
            <a:gsLst>
              <a:gs pos="0">
                <a:srgbClr val="FDAFDA"/>
              </a:gs>
              <a:gs pos="46000">
                <a:srgbClr val="F845A7"/>
              </a:gs>
              <a:gs pos="100000">
                <a:srgbClr val="B4056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" name="Google Shape;248;p33">
            <a:extLst>
              <a:ext uri="{FF2B5EF4-FFF2-40B4-BE49-F238E27FC236}">
                <a16:creationId xmlns:a16="http://schemas.microsoft.com/office/drawing/2014/main" id="{09190DCF-D47E-46B8-936A-6547579982EB}"/>
              </a:ext>
            </a:extLst>
          </p:cNvPr>
          <p:cNvSpPr/>
          <p:nvPr/>
        </p:nvSpPr>
        <p:spPr>
          <a:xfrm>
            <a:off x="4463714" y="2587185"/>
            <a:ext cx="209100" cy="203100"/>
          </a:xfrm>
          <a:prstGeom prst="ellipse">
            <a:avLst/>
          </a:prstGeom>
          <a:gradFill>
            <a:gsLst>
              <a:gs pos="0">
                <a:srgbClr val="FDAFDA"/>
              </a:gs>
              <a:gs pos="46000">
                <a:srgbClr val="F845A7"/>
              </a:gs>
              <a:gs pos="100000">
                <a:srgbClr val="B4056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" name="Google Shape;248;p33">
            <a:extLst>
              <a:ext uri="{FF2B5EF4-FFF2-40B4-BE49-F238E27FC236}">
                <a16:creationId xmlns:a16="http://schemas.microsoft.com/office/drawing/2014/main" id="{58D58A2B-D84F-4B35-AF6B-55408D27DDE4}"/>
              </a:ext>
            </a:extLst>
          </p:cNvPr>
          <p:cNvSpPr/>
          <p:nvPr/>
        </p:nvSpPr>
        <p:spPr>
          <a:xfrm>
            <a:off x="4949855" y="2566208"/>
            <a:ext cx="209100" cy="203100"/>
          </a:xfrm>
          <a:prstGeom prst="ellipse">
            <a:avLst/>
          </a:prstGeom>
          <a:gradFill>
            <a:gsLst>
              <a:gs pos="0">
                <a:srgbClr val="FDAFDA"/>
              </a:gs>
              <a:gs pos="46000">
                <a:srgbClr val="F845A7"/>
              </a:gs>
              <a:gs pos="100000">
                <a:srgbClr val="B4056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" name="Google Shape;248;p33">
            <a:extLst>
              <a:ext uri="{FF2B5EF4-FFF2-40B4-BE49-F238E27FC236}">
                <a16:creationId xmlns:a16="http://schemas.microsoft.com/office/drawing/2014/main" id="{1684CB72-434C-463D-BF84-955C04D42893}"/>
              </a:ext>
            </a:extLst>
          </p:cNvPr>
          <p:cNvSpPr/>
          <p:nvPr/>
        </p:nvSpPr>
        <p:spPr>
          <a:xfrm>
            <a:off x="2997168" y="2807720"/>
            <a:ext cx="209100" cy="203100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" name="Google Shape;248;p33">
            <a:extLst>
              <a:ext uri="{FF2B5EF4-FFF2-40B4-BE49-F238E27FC236}">
                <a16:creationId xmlns:a16="http://schemas.microsoft.com/office/drawing/2014/main" id="{224872F8-DD0C-4470-830E-D0FF0319FEA7}"/>
              </a:ext>
            </a:extLst>
          </p:cNvPr>
          <p:cNvSpPr/>
          <p:nvPr/>
        </p:nvSpPr>
        <p:spPr>
          <a:xfrm>
            <a:off x="3497037" y="2814394"/>
            <a:ext cx="209100" cy="203100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" name="Google Shape;248;p33">
            <a:extLst>
              <a:ext uri="{FF2B5EF4-FFF2-40B4-BE49-F238E27FC236}">
                <a16:creationId xmlns:a16="http://schemas.microsoft.com/office/drawing/2014/main" id="{54819F0E-896E-416C-B2D3-7B7196066721}"/>
              </a:ext>
            </a:extLst>
          </p:cNvPr>
          <p:cNvSpPr/>
          <p:nvPr/>
        </p:nvSpPr>
        <p:spPr>
          <a:xfrm>
            <a:off x="3952072" y="2824267"/>
            <a:ext cx="209100" cy="203100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" name="Google Shape;248;p33">
            <a:extLst>
              <a:ext uri="{FF2B5EF4-FFF2-40B4-BE49-F238E27FC236}">
                <a16:creationId xmlns:a16="http://schemas.microsoft.com/office/drawing/2014/main" id="{15177B83-7B99-4BC4-99B7-A57C323716A8}"/>
              </a:ext>
            </a:extLst>
          </p:cNvPr>
          <p:cNvSpPr/>
          <p:nvPr/>
        </p:nvSpPr>
        <p:spPr>
          <a:xfrm>
            <a:off x="4463714" y="2819390"/>
            <a:ext cx="209100" cy="203100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" name="Google Shape;248;p33">
            <a:extLst>
              <a:ext uri="{FF2B5EF4-FFF2-40B4-BE49-F238E27FC236}">
                <a16:creationId xmlns:a16="http://schemas.microsoft.com/office/drawing/2014/main" id="{CD280BCD-3182-4140-B6CB-1F6EF8F008C1}"/>
              </a:ext>
            </a:extLst>
          </p:cNvPr>
          <p:cNvSpPr/>
          <p:nvPr/>
        </p:nvSpPr>
        <p:spPr>
          <a:xfrm>
            <a:off x="4952462" y="2824267"/>
            <a:ext cx="209100" cy="203100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8" name="Google Shape;248;p33">
            <a:extLst>
              <a:ext uri="{FF2B5EF4-FFF2-40B4-BE49-F238E27FC236}">
                <a16:creationId xmlns:a16="http://schemas.microsoft.com/office/drawing/2014/main" id="{3C338F1B-63FD-45F9-B3E4-0B5914D24B47}"/>
              </a:ext>
            </a:extLst>
          </p:cNvPr>
          <p:cNvSpPr/>
          <p:nvPr/>
        </p:nvSpPr>
        <p:spPr>
          <a:xfrm>
            <a:off x="3490508" y="3296977"/>
            <a:ext cx="209100" cy="2031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9" name="Google Shape;248;p33">
            <a:extLst>
              <a:ext uri="{FF2B5EF4-FFF2-40B4-BE49-F238E27FC236}">
                <a16:creationId xmlns:a16="http://schemas.microsoft.com/office/drawing/2014/main" id="{18FA330B-514F-4D8A-BEB6-BA08445C835C}"/>
              </a:ext>
            </a:extLst>
          </p:cNvPr>
          <p:cNvSpPr/>
          <p:nvPr/>
        </p:nvSpPr>
        <p:spPr>
          <a:xfrm>
            <a:off x="4473296" y="3296977"/>
            <a:ext cx="209100" cy="2031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0" name="Google Shape;248;p33">
            <a:extLst>
              <a:ext uri="{FF2B5EF4-FFF2-40B4-BE49-F238E27FC236}">
                <a16:creationId xmlns:a16="http://schemas.microsoft.com/office/drawing/2014/main" id="{13C588F1-DD14-4462-A731-A5F9AF79583C}"/>
              </a:ext>
            </a:extLst>
          </p:cNvPr>
          <p:cNvSpPr/>
          <p:nvPr/>
        </p:nvSpPr>
        <p:spPr>
          <a:xfrm>
            <a:off x="3956531" y="3296977"/>
            <a:ext cx="209100" cy="2031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1" name="Google Shape;248;p33">
            <a:extLst>
              <a:ext uri="{FF2B5EF4-FFF2-40B4-BE49-F238E27FC236}">
                <a16:creationId xmlns:a16="http://schemas.microsoft.com/office/drawing/2014/main" id="{3C3488DB-C324-4A1F-B234-A7C11A9CFBDC}"/>
              </a:ext>
            </a:extLst>
          </p:cNvPr>
          <p:cNvSpPr/>
          <p:nvPr/>
        </p:nvSpPr>
        <p:spPr>
          <a:xfrm>
            <a:off x="2991995" y="3288794"/>
            <a:ext cx="209100" cy="2031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2" name="Google Shape;248;p33">
            <a:extLst>
              <a:ext uri="{FF2B5EF4-FFF2-40B4-BE49-F238E27FC236}">
                <a16:creationId xmlns:a16="http://schemas.microsoft.com/office/drawing/2014/main" id="{E72B8540-1721-4D0F-94E7-33EF14995B70}"/>
              </a:ext>
            </a:extLst>
          </p:cNvPr>
          <p:cNvSpPr/>
          <p:nvPr/>
        </p:nvSpPr>
        <p:spPr>
          <a:xfrm>
            <a:off x="4957000" y="3281297"/>
            <a:ext cx="209100" cy="2031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3" name="Google Shape;248;p33">
            <a:extLst>
              <a:ext uri="{FF2B5EF4-FFF2-40B4-BE49-F238E27FC236}">
                <a16:creationId xmlns:a16="http://schemas.microsoft.com/office/drawing/2014/main" id="{5119B1A9-7449-48E8-AFE6-E33E64577386}"/>
              </a:ext>
            </a:extLst>
          </p:cNvPr>
          <p:cNvSpPr/>
          <p:nvPr/>
        </p:nvSpPr>
        <p:spPr>
          <a:xfrm>
            <a:off x="5416480" y="3281297"/>
            <a:ext cx="209100" cy="2031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4" name="Google Shape;248;p33">
            <a:extLst>
              <a:ext uri="{FF2B5EF4-FFF2-40B4-BE49-F238E27FC236}">
                <a16:creationId xmlns:a16="http://schemas.microsoft.com/office/drawing/2014/main" id="{22634DA3-FD8F-4A5E-BF49-43A4A7839498}"/>
              </a:ext>
            </a:extLst>
          </p:cNvPr>
          <p:cNvSpPr/>
          <p:nvPr/>
        </p:nvSpPr>
        <p:spPr>
          <a:xfrm>
            <a:off x="6438301" y="3296977"/>
            <a:ext cx="209100" cy="2031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5" name="Google Shape;248;p33">
            <a:extLst>
              <a:ext uri="{FF2B5EF4-FFF2-40B4-BE49-F238E27FC236}">
                <a16:creationId xmlns:a16="http://schemas.microsoft.com/office/drawing/2014/main" id="{98AF71F8-A3CE-4F79-A35D-DB02F944E896}"/>
              </a:ext>
            </a:extLst>
          </p:cNvPr>
          <p:cNvSpPr/>
          <p:nvPr/>
        </p:nvSpPr>
        <p:spPr>
          <a:xfrm>
            <a:off x="5983990" y="3548377"/>
            <a:ext cx="209100" cy="203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6" name="Google Shape;248;p33">
            <a:extLst>
              <a:ext uri="{FF2B5EF4-FFF2-40B4-BE49-F238E27FC236}">
                <a16:creationId xmlns:a16="http://schemas.microsoft.com/office/drawing/2014/main" id="{7A729E8F-1122-4F71-9065-CD5150DD0EF7}"/>
              </a:ext>
            </a:extLst>
          </p:cNvPr>
          <p:cNvSpPr/>
          <p:nvPr/>
        </p:nvSpPr>
        <p:spPr>
          <a:xfrm>
            <a:off x="5431047" y="3532878"/>
            <a:ext cx="209100" cy="203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7" name="Google Shape;248;p33">
            <a:extLst>
              <a:ext uri="{FF2B5EF4-FFF2-40B4-BE49-F238E27FC236}">
                <a16:creationId xmlns:a16="http://schemas.microsoft.com/office/drawing/2014/main" id="{1CB26084-FFAC-48C0-82DC-47588A6991C1}"/>
              </a:ext>
            </a:extLst>
          </p:cNvPr>
          <p:cNvSpPr/>
          <p:nvPr/>
        </p:nvSpPr>
        <p:spPr>
          <a:xfrm>
            <a:off x="4946091" y="3050134"/>
            <a:ext cx="209100" cy="2031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8" name="Google Shape;248;p33">
            <a:extLst>
              <a:ext uri="{FF2B5EF4-FFF2-40B4-BE49-F238E27FC236}">
                <a16:creationId xmlns:a16="http://schemas.microsoft.com/office/drawing/2014/main" id="{95AB16EE-F2A5-4D30-9A95-B73021D0AA86}"/>
              </a:ext>
            </a:extLst>
          </p:cNvPr>
          <p:cNvSpPr/>
          <p:nvPr/>
        </p:nvSpPr>
        <p:spPr>
          <a:xfrm>
            <a:off x="4464154" y="3053466"/>
            <a:ext cx="209100" cy="2031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9" name="Google Shape;248;p33">
            <a:extLst>
              <a:ext uri="{FF2B5EF4-FFF2-40B4-BE49-F238E27FC236}">
                <a16:creationId xmlns:a16="http://schemas.microsoft.com/office/drawing/2014/main" id="{FADCA0BE-4F12-49FD-8FC3-A52C36F43B54}"/>
              </a:ext>
            </a:extLst>
          </p:cNvPr>
          <p:cNvSpPr/>
          <p:nvPr/>
        </p:nvSpPr>
        <p:spPr>
          <a:xfrm>
            <a:off x="3956531" y="3051587"/>
            <a:ext cx="209100" cy="2031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" name="Google Shape;248;p33">
            <a:extLst>
              <a:ext uri="{FF2B5EF4-FFF2-40B4-BE49-F238E27FC236}">
                <a16:creationId xmlns:a16="http://schemas.microsoft.com/office/drawing/2014/main" id="{322D5F70-ADE2-4D26-83F9-E4E1D0287955}"/>
              </a:ext>
            </a:extLst>
          </p:cNvPr>
          <p:cNvSpPr/>
          <p:nvPr/>
        </p:nvSpPr>
        <p:spPr>
          <a:xfrm>
            <a:off x="3497037" y="3042160"/>
            <a:ext cx="209100" cy="2031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1" name="Google Shape;248;p33">
            <a:extLst>
              <a:ext uri="{FF2B5EF4-FFF2-40B4-BE49-F238E27FC236}">
                <a16:creationId xmlns:a16="http://schemas.microsoft.com/office/drawing/2014/main" id="{35641842-5B56-4103-92B1-9B04B6EF48B0}"/>
              </a:ext>
            </a:extLst>
          </p:cNvPr>
          <p:cNvSpPr/>
          <p:nvPr/>
        </p:nvSpPr>
        <p:spPr>
          <a:xfrm>
            <a:off x="2997168" y="3062698"/>
            <a:ext cx="209100" cy="2031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2" name="Google Shape;248;p33">
            <a:extLst>
              <a:ext uri="{FF2B5EF4-FFF2-40B4-BE49-F238E27FC236}">
                <a16:creationId xmlns:a16="http://schemas.microsoft.com/office/drawing/2014/main" id="{65717812-0656-4DE2-88EF-44700CCA472B}"/>
              </a:ext>
            </a:extLst>
          </p:cNvPr>
          <p:cNvSpPr/>
          <p:nvPr/>
        </p:nvSpPr>
        <p:spPr>
          <a:xfrm>
            <a:off x="3499836" y="3516791"/>
            <a:ext cx="209100" cy="203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3" name="Google Shape;248;p33">
            <a:extLst>
              <a:ext uri="{FF2B5EF4-FFF2-40B4-BE49-F238E27FC236}">
                <a16:creationId xmlns:a16="http://schemas.microsoft.com/office/drawing/2014/main" id="{819F1CAD-7435-442C-98A9-89B62B69287E}"/>
              </a:ext>
            </a:extLst>
          </p:cNvPr>
          <p:cNvSpPr/>
          <p:nvPr/>
        </p:nvSpPr>
        <p:spPr>
          <a:xfrm>
            <a:off x="2975970" y="3540523"/>
            <a:ext cx="209100" cy="203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4" name="Google Shape;248;p33">
            <a:extLst>
              <a:ext uri="{FF2B5EF4-FFF2-40B4-BE49-F238E27FC236}">
                <a16:creationId xmlns:a16="http://schemas.microsoft.com/office/drawing/2014/main" id="{8BC122AB-7E50-4655-8D82-C097B50DC872}"/>
              </a:ext>
            </a:extLst>
          </p:cNvPr>
          <p:cNvSpPr/>
          <p:nvPr/>
        </p:nvSpPr>
        <p:spPr>
          <a:xfrm>
            <a:off x="3958274" y="3535272"/>
            <a:ext cx="209100" cy="203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5" name="Google Shape;248;p33">
            <a:extLst>
              <a:ext uri="{FF2B5EF4-FFF2-40B4-BE49-F238E27FC236}">
                <a16:creationId xmlns:a16="http://schemas.microsoft.com/office/drawing/2014/main" id="{A495796B-2D7E-4383-BCB8-7855A40A680A}"/>
              </a:ext>
            </a:extLst>
          </p:cNvPr>
          <p:cNvSpPr/>
          <p:nvPr/>
        </p:nvSpPr>
        <p:spPr>
          <a:xfrm>
            <a:off x="4464154" y="3535272"/>
            <a:ext cx="209100" cy="203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6" name="Google Shape;248;p33">
            <a:extLst>
              <a:ext uri="{FF2B5EF4-FFF2-40B4-BE49-F238E27FC236}">
                <a16:creationId xmlns:a16="http://schemas.microsoft.com/office/drawing/2014/main" id="{8B9DACA3-B562-489A-8AEF-D41E5C41E90C}"/>
              </a:ext>
            </a:extLst>
          </p:cNvPr>
          <p:cNvSpPr/>
          <p:nvPr/>
        </p:nvSpPr>
        <p:spPr>
          <a:xfrm>
            <a:off x="4962040" y="3540523"/>
            <a:ext cx="209100" cy="203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0" name="Google Shape;248;p33">
            <a:extLst>
              <a:ext uri="{FF2B5EF4-FFF2-40B4-BE49-F238E27FC236}">
                <a16:creationId xmlns:a16="http://schemas.microsoft.com/office/drawing/2014/main" id="{A07974C9-66C2-4B22-BFC2-D88251AE6FC8}"/>
              </a:ext>
            </a:extLst>
          </p:cNvPr>
          <p:cNvSpPr/>
          <p:nvPr/>
        </p:nvSpPr>
        <p:spPr>
          <a:xfrm>
            <a:off x="2991995" y="3787145"/>
            <a:ext cx="209100" cy="2031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1" name="Google Shape;248;p33">
            <a:extLst>
              <a:ext uri="{FF2B5EF4-FFF2-40B4-BE49-F238E27FC236}">
                <a16:creationId xmlns:a16="http://schemas.microsoft.com/office/drawing/2014/main" id="{2311DE6F-7C3E-4477-A35B-05244567DFA9}"/>
              </a:ext>
            </a:extLst>
          </p:cNvPr>
          <p:cNvSpPr/>
          <p:nvPr/>
        </p:nvSpPr>
        <p:spPr>
          <a:xfrm>
            <a:off x="3490508" y="3779560"/>
            <a:ext cx="209100" cy="2031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2" name="Google Shape;248;p33">
            <a:extLst>
              <a:ext uri="{FF2B5EF4-FFF2-40B4-BE49-F238E27FC236}">
                <a16:creationId xmlns:a16="http://schemas.microsoft.com/office/drawing/2014/main" id="{828FE3EA-33C4-42E8-9C4C-BB70DFFEDBE4}"/>
              </a:ext>
            </a:extLst>
          </p:cNvPr>
          <p:cNvSpPr/>
          <p:nvPr/>
        </p:nvSpPr>
        <p:spPr>
          <a:xfrm>
            <a:off x="3949686" y="3778563"/>
            <a:ext cx="209100" cy="2031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3" name="Google Shape;248;p33">
            <a:extLst>
              <a:ext uri="{FF2B5EF4-FFF2-40B4-BE49-F238E27FC236}">
                <a16:creationId xmlns:a16="http://schemas.microsoft.com/office/drawing/2014/main" id="{46ECD816-48FF-4CAB-B75A-BC9090B9EECE}"/>
              </a:ext>
            </a:extLst>
          </p:cNvPr>
          <p:cNvSpPr/>
          <p:nvPr/>
        </p:nvSpPr>
        <p:spPr>
          <a:xfrm>
            <a:off x="4473296" y="3784866"/>
            <a:ext cx="209100" cy="2031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4" name="Google Shape;248;p33">
            <a:extLst>
              <a:ext uri="{FF2B5EF4-FFF2-40B4-BE49-F238E27FC236}">
                <a16:creationId xmlns:a16="http://schemas.microsoft.com/office/drawing/2014/main" id="{C8853E4A-8C39-4B3D-92CF-AD7828084DA7}"/>
              </a:ext>
            </a:extLst>
          </p:cNvPr>
          <p:cNvSpPr/>
          <p:nvPr/>
        </p:nvSpPr>
        <p:spPr>
          <a:xfrm>
            <a:off x="4952462" y="3784866"/>
            <a:ext cx="209100" cy="2031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5" name="Google Shape;248;p33">
            <a:extLst>
              <a:ext uri="{FF2B5EF4-FFF2-40B4-BE49-F238E27FC236}">
                <a16:creationId xmlns:a16="http://schemas.microsoft.com/office/drawing/2014/main" id="{40890BA8-35B9-4D6E-8EBC-83CB027AC3F9}"/>
              </a:ext>
            </a:extLst>
          </p:cNvPr>
          <p:cNvSpPr/>
          <p:nvPr/>
        </p:nvSpPr>
        <p:spPr>
          <a:xfrm>
            <a:off x="5418450" y="3776975"/>
            <a:ext cx="209100" cy="2031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6" name="Google Shape;248;p33">
            <a:extLst>
              <a:ext uri="{FF2B5EF4-FFF2-40B4-BE49-F238E27FC236}">
                <a16:creationId xmlns:a16="http://schemas.microsoft.com/office/drawing/2014/main" id="{EDC602B0-4938-4691-B076-675DA44DA7C7}"/>
              </a:ext>
            </a:extLst>
          </p:cNvPr>
          <p:cNvSpPr/>
          <p:nvPr/>
        </p:nvSpPr>
        <p:spPr>
          <a:xfrm>
            <a:off x="5976915" y="3784866"/>
            <a:ext cx="209100" cy="2031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8" name="Google Shape;248;p33">
            <a:extLst>
              <a:ext uri="{FF2B5EF4-FFF2-40B4-BE49-F238E27FC236}">
                <a16:creationId xmlns:a16="http://schemas.microsoft.com/office/drawing/2014/main" id="{1D0BF31D-FC49-4F7C-9395-32CE7D4C42C6}"/>
              </a:ext>
            </a:extLst>
          </p:cNvPr>
          <p:cNvSpPr/>
          <p:nvPr/>
        </p:nvSpPr>
        <p:spPr>
          <a:xfrm>
            <a:off x="6922005" y="3552645"/>
            <a:ext cx="209100" cy="203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0" name="Google Shape;248;p33">
            <a:extLst>
              <a:ext uri="{FF2B5EF4-FFF2-40B4-BE49-F238E27FC236}">
                <a16:creationId xmlns:a16="http://schemas.microsoft.com/office/drawing/2014/main" id="{F11F3198-11DC-4545-8057-168474201892}"/>
              </a:ext>
            </a:extLst>
          </p:cNvPr>
          <p:cNvSpPr/>
          <p:nvPr/>
        </p:nvSpPr>
        <p:spPr>
          <a:xfrm>
            <a:off x="6922005" y="3763168"/>
            <a:ext cx="209100" cy="2031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1" name="Google Shape;248;p33">
            <a:extLst>
              <a:ext uri="{FF2B5EF4-FFF2-40B4-BE49-F238E27FC236}">
                <a16:creationId xmlns:a16="http://schemas.microsoft.com/office/drawing/2014/main" id="{51CC777B-3A70-4B9A-A4BB-849E85CE569A}"/>
              </a:ext>
            </a:extLst>
          </p:cNvPr>
          <p:cNvSpPr/>
          <p:nvPr/>
        </p:nvSpPr>
        <p:spPr>
          <a:xfrm>
            <a:off x="6429885" y="3770732"/>
            <a:ext cx="209100" cy="2031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2" name="Google Shape;248;p33">
            <a:extLst>
              <a:ext uri="{FF2B5EF4-FFF2-40B4-BE49-F238E27FC236}">
                <a16:creationId xmlns:a16="http://schemas.microsoft.com/office/drawing/2014/main" id="{60F39394-73C2-461C-B705-3C87DCC835ED}"/>
              </a:ext>
            </a:extLst>
          </p:cNvPr>
          <p:cNvSpPr/>
          <p:nvPr/>
        </p:nvSpPr>
        <p:spPr>
          <a:xfrm>
            <a:off x="2980002" y="4260062"/>
            <a:ext cx="209100" cy="203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4" name="Google Shape;248;p33">
            <a:extLst>
              <a:ext uri="{FF2B5EF4-FFF2-40B4-BE49-F238E27FC236}">
                <a16:creationId xmlns:a16="http://schemas.microsoft.com/office/drawing/2014/main" id="{E9998472-4309-41C4-A33A-2AE965A56D74}"/>
              </a:ext>
            </a:extLst>
          </p:cNvPr>
          <p:cNvSpPr/>
          <p:nvPr/>
        </p:nvSpPr>
        <p:spPr>
          <a:xfrm>
            <a:off x="3949686" y="4247536"/>
            <a:ext cx="209100" cy="203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5" name="Google Shape;248;p33">
            <a:extLst>
              <a:ext uri="{FF2B5EF4-FFF2-40B4-BE49-F238E27FC236}">
                <a16:creationId xmlns:a16="http://schemas.microsoft.com/office/drawing/2014/main" id="{8A10FED6-E8EC-4335-9A02-0794211F3043}"/>
              </a:ext>
            </a:extLst>
          </p:cNvPr>
          <p:cNvSpPr/>
          <p:nvPr/>
        </p:nvSpPr>
        <p:spPr>
          <a:xfrm>
            <a:off x="4464847" y="4239299"/>
            <a:ext cx="209100" cy="203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6" name="Google Shape;248;p33">
            <a:extLst>
              <a:ext uri="{FF2B5EF4-FFF2-40B4-BE49-F238E27FC236}">
                <a16:creationId xmlns:a16="http://schemas.microsoft.com/office/drawing/2014/main" id="{7FA52C1B-36B4-448A-8C69-B9E164DE8912}"/>
              </a:ext>
            </a:extLst>
          </p:cNvPr>
          <p:cNvSpPr/>
          <p:nvPr/>
        </p:nvSpPr>
        <p:spPr>
          <a:xfrm>
            <a:off x="4965904" y="4255612"/>
            <a:ext cx="209100" cy="203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" name="Google Shape;248;p33">
            <a:extLst>
              <a:ext uri="{FF2B5EF4-FFF2-40B4-BE49-F238E27FC236}">
                <a16:creationId xmlns:a16="http://schemas.microsoft.com/office/drawing/2014/main" id="{7343D4BA-274B-4FA8-A60B-AF0336F4C80F}"/>
              </a:ext>
            </a:extLst>
          </p:cNvPr>
          <p:cNvSpPr/>
          <p:nvPr/>
        </p:nvSpPr>
        <p:spPr>
          <a:xfrm>
            <a:off x="5431047" y="4266901"/>
            <a:ext cx="209100" cy="203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" name="Google Shape;248;p33">
            <a:extLst>
              <a:ext uri="{FF2B5EF4-FFF2-40B4-BE49-F238E27FC236}">
                <a16:creationId xmlns:a16="http://schemas.microsoft.com/office/drawing/2014/main" id="{FE26636B-07F4-4C64-9DFE-B5AC482D80BE}"/>
              </a:ext>
            </a:extLst>
          </p:cNvPr>
          <p:cNvSpPr/>
          <p:nvPr/>
        </p:nvSpPr>
        <p:spPr>
          <a:xfrm>
            <a:off x="5968147" y="4262546"/>
            <a:ext cx="209100" cy="203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9" name="Google Shape;248;p33">
            <a:extLst>
              <a:ext uri="{FF2B5EF4-FFF2-40B4-BE49-F238E27FC236}">
                <a16:creationId xmlns:a16="http://schemas.microsoft.com/office/drawing/2014/main" id="{664801C4-0D27-4775-97C0-0293C4E22E1D}"/>
              </a:ext>
            </a:extLst>
          </p:cNvPr>
          <p:cNvSpPr/>
          <p:nvPr/>
        </p:nvSpPr>
        <p:spPr>
          <a:xfrm>
            <a:off x="6429885" y="4252570"/>
            <a:ext cx="209100" cy="203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0" name="Google Shape;248;p33">
            <a:extLst>
              <a:ext uri="{FF2B5EF4-FFF2-40B4-BE49-F238E27FC236}">
                <a16:creationId xmlns:a16="http://schemas.microsoft.com/office/drawing/2014/main" id="{B809FAA7-604B-4786-A813-04D2399BECC8}"/>
              </a:ext>
            </a:extLst>
          </p:cNvPr>
          <p:cNvSpPr/>
          <p:nvPr/>
        </p:nvSpPr>
        <p:spPr>
          <a:xfrm>
            <a:off x="7933185" y="4239299"/>
            <a:ext cx="209100" cy="203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1" name="Google Shape;248;p33">
            <a:extLst>
              <a:ext uri="{FF2B5EF4-FFF2-40B4-BE49-F238E27FC236}">
                <a16:creationId xmlns:a16="http://schemas.microsoft.com/office/drawing/2014/main" id="{D7E2EBF4-6602-4B16-AD44-3CEAC0E404A0}"/>
              </a:ext>
            </a:extLst>
          </p:cNvPr>
          <p:cNvSpPr/>
          <p:nvPr/>
        </p:nvSpPr>
        <p:spPr>
          <a:xfrm>
            <a:off x="7424968" y="4239299"/>
            <a:ext cx="209100" cy="203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2" name="Google Shape;248;p33">
            <a:extLst>
              <a:ext uri="{FF2B5EF4-FFF2-40B4-BE49-F238E27FC236}">
                <a16:creationId xmlns:a16="http://schemas.microsoft.com/office/drawing/2014/main" id="{B090A4DD-CCEF-4C52-9244-2B01DE182213}"/>
              </a:ext>
            </a:extLst>
          </p:cNvPr>
          <p:cNvSpPr/>
          <p:nvPr/>
        </p:nvSpPr>
        <p:spPr>
          <a:xfrm>
            <a:off x="6930942" y="4241754"/>
            <a:ext cx="209100" cy="203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3" name="Google Shape;248;p33">
            <a:extLst>
              <a:ext uri="{FF2B5EF4-FFF2-40B4-BE49-F238E27FC236}">
                <a16:creationId xmlns:a16="http://schemas.microsoft.com/office/drawing/2014/main" id="{1143C002-B805-4C89-9DCE-A6671D9DA1BA}"/>
              </a:ext>
            </a:extLst>
          </p:cNvPr>
          <p:cNvSpPr/>
          <p:nvPr/>
        </p:nvSpPr>
        <p:spPr>
          <a:xfrm>
            <a:off x="2991995" y="4019306"/>
            <a:ext cx="209100" cy="2031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4" name="Google Shape;248;p33">
            <a:extLst>
              <a:ext uri="{FF2B5EF4-FFF2-40B4-BE49-F238E27FC236}">
                <a16:creationId xmlns:a16="http://schemas.microsoft.com/office/drawing/2014/main" id="{0E30E8B6-13B5-4FE0-877C-78BAB6DF57E6}"/>
              </a:ext>
            </a:extLst>
          </p:cNvPr>
          <p:cNvSpPr/>
          <p:nvPr/>
        </p:nvSpPr>
        <p:spPr>
          <a:xfrm>
            <a:off x="3490508" y="4011952"/>
            <a:ext cx="209100" cy="2031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5" name="Google Shape;248;p33">
            <a:extLst>
              <a:ext uri="{FF2B5EF4-FFF2-40B4-BE49-F238E27FC236}">
                <a16:creationId xmlns:a16="http://schemas.microsoft.com/office/drawing/2014/main" id="{15F5F95B-0897-4CFF-BA6D-0DEF2A50D1FB}"/>
              </a:ext>
            </a:extLst>
          </p:cNvPr>
          <p:cNvSpPr/>
          <p:nvPr/>
        </p:nvSpPr>
        <p:spPr>
          <a:xfrm>
            <a:off x="3956531" y="4022585"/>
            <a:ext cx="209100" cy="2031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6" name="Google Shape;248;p33">
            <a:extLst>
              <a:ext uri="{FF2B5EF4-FFF2-40B4-BE49-F238E27FC236}">
                <a16:creationId xmlns:a16="http://schemas.microsoft.com/office/drawing/2014/main" id="{A9E075D8-F0D5-42F3-9A01-C15CDDB032B0}"/>
              </a:ext>
            </a:extLst>
          </p:cNvPr>
          <p:cNvSpPr/>
          <p:nvPr/>
        </p:nvSpPr>
        <p:spPr>
          <a:xfrm>
            <a:off x="8443218" y="4257377"/>
            <a:ext cx="209100" cy="203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7" name="Google Shape;248;p33">
            <a:extLst>
              <a:ext uri="{FF2B5EF4-FFF2-40B4-BE49-F238E27FC236}">
                <a16:creationId xmlns:a16="http://schemas.microsoft.com/office/drawing/2014/main" id="{56753A38-B27E-4794-AE43-B34A2FBBAA46}"/>
              </a:ext>
            </a:extLst>
          </p:cNvPr>
          <p:cNvSpPr/>
          <p:nvPr/>
        </p:nvSpPr>
        <p:spPr>
          <a:xfrm>
            <a:off x="4473296" y="4019306"/>
            <a:ext cx="209100" cy="2031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8" name="Google Shape;248;p33">
            <a:extLst>
              <a:ext uri="{FF2B5EF4-FFF2-40B4-BE49-F238E27FC236}">
                <a16:creationId xmlns:a16="http://schemas.microsoft.com/office/drawing/2014/main" id="{41AA9E0C-0780-4173-8F3F-C5FF6A7A0EBF}"/>
              </a:ext>
            </a:extLst>
          </p:cNvPr>
          <p:cNvSpPr/>
          <p:nvPr/>
        </p:nvSpPr>
        <p:spPr>
          <a:xfrm>
            <a:off x="4962040" y="4011952"/>
            <a:ext cx="209100" cy="2031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9" name="Google Shape;248;p33">
            <a:extLst>
              <a:ext uri="{FF2B5EF4-FFF2-40B4-BE49-F238E27FC236}">
                <a16:creationId xmlns:a16="http://schemas.microsoft.com/office/drawing/2014/main" id="{DD085B3D-ECC2-4537-BF0F-3ECDB0BEFA8E}"/>
              </a:ext>
            </a:extLst>
          </p:cNvPr>
          <p:cNvSpPr/>
          <p:nvPr/>
        </p:nvSpPr>
        <p:spPr>
          <a:xfrm>
            <a:off x="3490058" y="4274782"/>
            <a:ext cx="209100" cy="203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0" name="Google Shape;248;p33">
            <a:extLst>
              <a:ext uri="{FF2B5EF4-FFF2-40B4-BE49-F238E27FC236}">
                <a16:creationId xmlns:a16="http://schemas.microsoft.com/office/drawing/2014/main" id="{565B7011-4652-41F0-87D8-EAB46DE98FAA}"/>
              </a:ext>
            </a:extLst>
          </p:cNvPr>
          <p:cNvSpPr/>
          <p:nvPr/>
        </p:nvSpPr>
        <p:spPr>
          <a:xfrm>
            <a:off x="5431047" y="3996730"/>
            <a:ext cx="209100" cy="2031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1" name="Google Shape;248;p33">
            <a:extLst>
              <a:ext uri="{FF2B5EF4-FFF2-40B4-BE49-F238E27FC236}">
                <a16:creationId xmlns:a16="http://schemas.microsoft.com/office/drawing/2014/main" id="{6C5BA69B-39F6-4616-B415-D5BC124F5717}"/>
              </a:ext>
            </a:extLst>
          </p:cNvPr>
          <p:cNvSpPr/>
          <p:nvPr/>
        </p:nvSpPr>
        <p:spPr>
          <a:xfrm>
            <a:off x="5968147" y="4000288"/>
            <a:ext cx="209100" cy="2031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2" name="Google Shape;248;p33">
            <a:extLst>
              <a:ext uri="{FF2B5EF4-FFF2-40B4-BE49-F238E27FC236}">
                <a16:creationId xmlns:a16="http://schemas.microsoft.com/office/drawing/2014/main" id="{FBF47B6C-E98A-4E87-A1AA-EA46CD5CB42D}"/>
              </a:ext>
            </a:extLst>
          </p:cNvPr>
          <p:cNvSpPr/>
          <p:nvPr/>
        </p:nvSpPr>
        <p:spPr>
          <a:xfrm>
            <a:off x="6437154" y="4014340"/>
            <a:ext cx="209100" cy="2031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3" name="Google Shape;248;p33">
            <a:extLst>
              <a:ext uri="{FF2B5EF4-FFF2-40B4-BE49-F238E27FC236}">
                <a16:creationId xmlns:a16="http://schemas.microsoft.com/office/drawing/2014/main" id="{DCC3BE17-1789-4A29-A612-016741DA440C}"/>
              </a:ext>
            </a:extLst>
          </p:cNvPr>
          <p:cNvSpPr/>
          <p:nvPr/>
        </p:nvSpPr>
        <p:spPr>
          <a:xfrm>
            <a:off x="6930420" y="3995032"/>
            <a:ext cx="209100" cy="2031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4" name="Google Shape;248;p33">
            <a:extLst>
              <a:ext uri="{FF2B5EF4-FFF2-40B4-BE49-F238E27FC236}">
                <a16:creationId xmlns:a16="http://schemas.microsoft.com/office/drawing/2014/main" id="{FCC9CB79-3974-4255-A80E-8BF4F6CE6B56}"/>
              </a:ext>
            </a:extLst>
          </p:cNvPr>
          <p:cNvSpPr/>
          <p:nvPr/>
        </p:nvSpPr>
        <p:spPr>
          <a:xfrm>
            <a:off x="7933185" y="4011952"/>
            <a:ext cx="209100" cy="2031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5" name="Google Shape;248;p33">
            <a:extLst>
              <a:ext uri="{FF2B5EF4-FFF2-40B4-BE49-F238E27FC236}">
                <a16:creationId xmlns:a16="http://schemas.microsoft.com/office/drawing/2014/main" id="{94C1B106-337B-44EB-8B4B-EA32C945B547}"/>
              </a:ext>
            </a:extLst>
          </p:cNvPr>
          <p:cNvSpPr/>
          <p:nvPr/>
        </p:nvSpPr>
        <p:spPr>
          <a:xfrm>
            <a:off x="7423686" y="3965758"/>
            <a:ext cx="209100" cy="2031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921191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D399A3-7505-4847-B066-12FEED0F4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21" y="852486"/>
            <a:ext cx="8817935" cy="4024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7135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AA6451-4950-4DA4-B91D-7E5A411E1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3932"/>
            <a:ext cx="9143999" cy="46295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94D66A-2FBC-40A3-846A-AF6FEC5CEB65}"/>
              </a:ext>
            </a:extLst>
          </p:cNvPr>
          <p:cNvSpPr txBox="1"/>
          <p:nvPr/>
        </p:nvSpPr>
        <p:spPr>
          <a:xfrm>
            <a:off x="1065966" y="-63593"/>
            <a:ext cx="6540500" cy="707886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4000" b="1" dirty="0">
                <a:ln w="50800"/>
                <a:solidFill>
                  <a:srgbClr val="002060"/>
                </a:solidFill>
              </a:rPr>
              <a:t>ERD</a:t>
            </a:r>
          </a:p>
        </p:txBody>
      </p:sp>
    </p:spTree>
    <p:extLst>
      <p:ext uri="{BB962C8B-B14F-4D97-AF65-F5344CB8AC3E}">
        <p14:creationId xmlns:p14="http://schemas.microsoft.com/office/powerpoint/2010/main" val="926062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ny Questions? I hope you enjoyed the presentation! - Skeptical Baby | Make  a Meme">
            <a:extLst>
              <a:ext uri="{FF2B5EF4-FFF2-40B4-BE49-F238E27FC236}">
                <a16:creationId xmlns:a16="http://schemas.microsoft.com/office/drawing/2014/main" id="{4FA8F524-2E18-43CF-B3A4-11FBBB462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864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333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3844422" flipH="1">
            <a:off x="7096485" y="2787850"/>
            <a:ext cx="1577945" cy="1558932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dk1">
                <a:alpha val="14900"/>
              </a:schemeClr>
            </a:outerShdw>
            <a:reflection stA="50000" endA="300" endPos="38500" dist="50800" dir="5400000" fadeDir="5400012" sy="-100000" algn="bl" rotWithShape="0"/>
          </a:effectLst>
        </p:spPr>
      </p:pic>
      <p:pic>
        <p:nvPicPr>
          <p:cNvPr id="17" name="Google Shape;334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4315" y="735892"/>
            <a:ext cx="996035" cy="977062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dk1">
                <a:alpha val="14900"/>
              </a:schemeClr>
            </a:outerShdw>
            <a:reflection stA="50000" endA="300" endPos="55000" fadeDir="5400012" sy="-100000" algn="bl" rotWithShape="0"/>
          </a:effectLst>
        </p:spPr>
      </p:pic>
      <p:pic>
        <p:nvPicPr>
          <p:cNvPr id="18" name="Google Shape;335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7850" y="667569"/>
            <a:ext cx="1736950" cy="111370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dk1">
                <a:alpha val="14900"/>
              </a:schemeClr>
            </a:outerShdw>
            <a:reflection stA="50000" endA="290" endPos="92000" dist="101600" dir="5400000" fadeDir="5400012" sy="-100000" algn="bl" rotWithShape="0"/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EE6A603-3A80-4E00-AF4C-733B38716A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21766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>
            <a:spLocks noGrp="1"/>
          </p:cNvSpPr>
          <p:nvPr>
            <p:ph type="title"/>
          </p:nvPr>
        </p:nvSpPr>
        <p:spPr>
          <a:xfrm>
            <a:off x="2899997" y="3255372"/>
            <a:ext cx="4920215" cy="850209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igshot One"/>
              <a:buNone/>
            </a:pPr>
            <a:br>
              <a:rPr lang="en-US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</a:br>
            <a:br>
              <a:rPr lang="en-US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</a:br>
            <a:r>
              <a:rPr lang="en-US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Azfar Asif </a:t>
            </a:r>
            <a:br>
              <a:rPr lang="en-US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</a:br>
            <a:r>
              <a:rPr lang="en-US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023</a:t>
            </a:r>
            <a:br>
              <a:rPr lang="en-US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</a:br>
            <a:br>
              <a:rPr lang="en-US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</a:br>
            <a:endParaRPr sz="2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pic>
        <p:nvPicPr>
          <p:cNvPr id="130" name="Google Shape;13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07" y="3255372"/>
            <a:ext cx="1606602" cy="131398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dk1">
                <a:alpha val="14900"/>
              </a:schemeClr>
            </a:outerShdw>
            <a:reflection stA="50000" endA="300" endPos="55000" fadeDir="5400012" sy="-100000" algn="bl" rotWithShape="0"/>
          </a:effectLst>
        </p:spPr>
      </p:pic>
      <p:pic>
        <p:nvPicPr>
          <p:cNvPr id="131" name="Google Shape;131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03343" y="138873"/>
            <a:ext cx="1169723" cy="1169723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dk1">
                <a:alpha val="14900"/>
              </a:schemeClr>
            </a:outerShdw>
            <a:reflection stA="50000" endA="300" endPos="55000" fadeDir="5400012" sy="-100000" algn="bl" rotWithShape="0"/>
          </a:effectLst>
        </p:spPr>
      </p:pic>
      <p:pic>
        <p:nvPicPr>
          <p:cNvPr id="132" name="Google Shape;132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601477" flipH="1">
            <a:off x="281678" y="127869"/>
            <a:ext cx="1133262" cy="2257001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dk1">
                <a:alpha val="14900"/>
              </a:schemeClr>
            </a:outerShdw>
            <a:reflection stA="50000" endA="300" endPos="55000" fadeDir="5400012" sy="-100000" algn="bl" rotWithShape="0"/>
          </a:effectLst>
        </p:spPr>
      </p:pic>
      <p:pic>
        <p:nvPicPr>
          <p:cNvPr id="133" name="Google Shape;133;p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7167622" flipH="1">
            <a:off x="6318722" y="451106"/>
            <a:ext cx="1178707" cy="1273666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dk1">
                <a:alpha val="14900"/>
              </a:schemeClr>
            </a:outerShdw>
            <a:reflection stA="50000" endA="300" endPos="55000" fadeDir="5400012" sy="-100000" algn="bl" rotWithShape="0"/>
          </a:effectLst>
        </p:spPr>
      </p:pic>
      <p:pic>
        <p:nvPicPr>
          <p:cNvPr id="134" name="Google Shape;134;p2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1361329">
            <a:off x="7462636" y="3480751"/>
            <a:ext cx="1015006" cy="863231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dk1">
                <a:alpha val="14900"/>
              </a:schemeClr>
            </a:outerShdw>
            <a:reflection stA="50000" endA="300" endPos="55000" fadeDir="5400012" sy="-100000" algn="bl" rotWithShape="0"/>
          </a:effectLst>
        </p:spPr>
      </p:pic>
      <p:pic>
        <p:nvPicPr>
          <p:cNvPr id="135" name="Google Shape;135;p2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27942" y="3729783"/>
            <a:ext cx="1939135" cy="121548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dk1">
                <a:alpha val="14900"/>
              </a:schemeClr>
            </a:outerShdw>
            <a:reflection stA="50000" endA="300" endPos="55000" fadeDir="5400012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 idx="2"/>
          </p:nvPr>
        </p:nvSpPr>
        <p:spPr>
          <a:xfrm>
            <a:off x="2899997" y="482798"/>
            <a:ext cx="3786016" cy="1210281"/>
          </a:xfrm>
        </p:spPr>
        <p:txBody>
          <a:bodyPr/>
          <a:lstStyle/>
          <a:p>
            <a:r>
              <a:rPr lang="en-US" sz="3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Our Team</a:t>
            </a:r>
            <a:endParaRPr 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9470" y="0"/>
            <a:ext cx="5526156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ctr"/>
            <a:r>
              <a:rPr lang="en-US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Table of Content</a:t>
            </a:r>
            <a:endParaRPr lang="en-US" sz="4800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3869" y="1143000"/>
            <a:ext cx="7414890" cy="34163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>
                <a:ln/>
                <a:solidFill>
                  <a:schemeClr val="accent3"/>
                </a:solidFill>
              </a:rPr>
              <a:t>What is Database?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>
                <a:ln/>
                <a:solidFill>
                  <a:schemeClr val="accent3"/>
                </a:solidFill>
              </a:rPr>
              <a:t>Database management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>
                <a:ln/>
                <a:solidFill>
                  <a:schemeClr val="accent3"/>
                </a:solidFill>
              </a:rPr>
              <a:t>Introduction Flight Reservation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>
                <a:ln/>
                <a:solidFill>
                  <a:schemeClr val="accent3"/>
                </a:solidFill>
              </a:rPr>
              <a:t>Benefits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>
                <a:ln/>
                <a:solidFill>
                  <a:schemeClr val="accent3"/>
                </a:solidFill>
              </a:rPr>
              <a:t>Problem	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>
                <a:ln/>
                <a:solidFill>
                  <a:schemeClr val="accent3"/>
                </a:solidFill>
              </a:rPr>
              <a:t>Entities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>
                <a:ln/>
                <a:solidFill>
                  <a:schemeClr val="accent3"/>
                </a:solidFill>
              </a:rPr>
              <a:t>Project Timeline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>
                <a:ln/>
                <a:solidFill>
                  <a:schemeClr val="accent3"/>
                </a:solidFill>
              </a:rPr>
              <a:t>ERD</a:t>
            </a:r>
          </a:p>
          <a:p>
            <a:pPr marL="342900" indent="-342900">
              <a:buFont typeface="+mj-lt"/>
              <a:buAutoNum type="arabicPeriod"/>
            </a:pPr>
            <a:endParaRPr lang="en-US" sz="2400" b="1" dirty="0">
              <a:ln/>
              <a:solidFill>
                <a:schemeClr val="accent3"/>
              </a:solidFill>
            </a:endParaRPr>
          </a:p>
        </p:txBody>
      </p:sp>
      <p:pic>
        <p:nvPicPr>
          <p:cNvPr id="41" name="Google Shape;145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9700380" flipH="1">
            <a:off x="5189089" y="998920"/>
            <a:ext cx="1133261" cy="2257001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dk1">
                <a:alpha val="14900"/>
              </a:schemeClr>
            </a:outerShdw>
            <a:reflection stA="50000" endA="300" endPos="55000" fadeDir="5400012" sy="-100000" algn="bl" rotWithShape="0"/>
          </a:effectLst>
        </p:spPr>
      </p:pic>
      <p:pic>
        <p:nvPicPr>
          <p:cNvPr id="42" name="Google Shape;14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96072" y="2005011"/>
            <a:ext cx="1188740" cy="115070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dk1">
                <a:alpha val="14900"/>
              </a:schemeClr>
            </a:outerShdw>
            <a:reflection stA="38000" endPos="52000" fadeDir="5400012" sy="-100000" algn="bl" rotWithShape="0"/>
          </a:effectLst>
        </p:spPr>
      </p:pic>
      <p:pic>
        <p:nvPicPr>
          <p:cNvPr id="43" name="Google Shape;144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362224">
            <a:off x="6522412" y="2997614"/>
            <a:ext cx="1280796" cy="105310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dk1">
                <a:alpha val="14900"/>
              </a:schemeClr>
            </a:outerShdw>
            <a:reflection stA="50000" endA="300" endPos="55000" fadeDir="5400012" sy="-100000" algn="bl" rotWithShape="0"/>
          </a:effectLst>
        </p:spPr>
      </p:pic>
      <p:pic>
        <p:nvPicPr>
          <p:cNvPr id="44" name="Google Shape;146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86149" y="1388574"/>
            <a:ext cx="1397327" cy="1404217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dk1">
                <a:alpha val="14900"/>
              </a:schemeClr>
            </a:outerShdw>
            <a:reflection stA="50000" endA="300" endPos="38500" dist="50800" dir="5400000" fadeDir="5400012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61871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714" y="278296"/>
            <a:ext cx="80109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DATABASE</a:t>
            </a:r>
          </a:p>
        </p:txBody>
      </p:sp>
      <p:sp>
        <p:nvSpPr>
          <p:cNvPr id="3" name="Google Shape;692;p32"/>
          <p:cNvSpPr/>
          <p:nvPr/>
        </p:nvSpPr>
        <p:spPr>
          <a:xfrm>
            <a:off x="92214" y="1201626"/>
            <a:ext cx="6460986" cy="1223701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241300" y="1397977"/>
            <a:ext cx="612140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 Collection of logical related data which can be easily accessed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124200" y="2971800"/>
            <a:ext cx="5918200" cy="14859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302000" y="3175000"/>
            <a:ext cx="5511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Data is stored in tables in rows and columns</a:t>
            </a:r>
          </a:p>
        </p:txBody>
      </p:sp>
    </p:spTree>
    <p:extLst>
      <p:ext uri="{BB962C8B-B14F-4D97-AF65-F5344CB8AC3E}">
        <p14:creationId xmlns:p14="http://schemas.microsoft.com/office/powerpoint/2010/main" val="2059152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>
            <a:spLocks noGrp="1"/>
          </p:cNvSpPr>
          <p:nvPr>
            <p:ph type="body" idx="1"/>
          </p:nvPr>
        </p:nvSpPr>
        <p:spPr>
          <a:xfrm>
            <a:off x="694600" y="1481445"/>
            <a:ext cx="7623900" cy="2714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indent="-457200">
              <a:buFont typeface="Wingdings" pitchFamily="2" charset="2"/>
              <a:buChar char="v"/>
            </a:pPr>
            <a:r>
              <a:rPr lang="en-US" sz="2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 DATABASE Management system (DBMS) is a system software</a:t>
            </a:r>
          </a:p>
          <a:p>
            <a:pPr indent="-457200">
              <a:buFont typeface="Wingdings" pitchFamily="2" charset="2"/>
              <a:buChar char="v"/>
            </a:pPr>
            <a:endParaRPr lang="en-US" sz="2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indent="-457200">
              <a:buFont typeface="Wingdings" pitchFamily="2" charset="2"/>
              <a:buChar char="v"/>
            </a:pPr>
            <a:r>
              <a:rPr lang="en-US" sz="2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Creating and managing DATABASES</a:t>
            </a:r>
          </a:p>
          <a:p>
            <a:pPr indent="-457200">
              <a:buFont typeface="Wingdings" pitchFamily="2" charset="2"/>
              <a:buChar char="v"/>
            </a:pPr>
            <a:endParaRPr lang="en-US" sz="2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indent="-457200">
              <a:buFont typeface="Wingdings" pitchFamily="2" charset="2"/>
              <a:buChar char="v"/>
            </a:pPr>
            <a:r>
              <a:rPr lang="en-US" sz="2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 which files are integrated to each other</a:t>
            </a:r>
          </a:p>
          <a:p>
            <a:pPr indent="-457200">
              <a:buFont typeface="Wingdings" pitchFamily="2" charset="2"/>
              <a:buChar char="v"/>
            </a:pPr>
            <a:endParaRPr lang="en-US" sz="2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indent="-457200">
              <a:buFont typeface="Wingdings" pitchFamily="2" charset="2"/>
              <a:buChar char="v"/>
            </a:pPr>
            <a:r>
              <a:rPr lang="en-US" sz="2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Use of this system increases efficiency of business  operations </a:t>
            </a:r>
          </a:p>
          <a:p>
            <a:pPr indent="-457200">
              <a:buFont typeface="Wingdings" pitchFamily="2" charset="2"/>
              <a:buChar char="v"/>
            </a:pPr>
            <a:endParaRPr sz="2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42" name="Google Shape;142;p29"/>
          <p:cNvSpPr txBox="1">
            <a:spLocks noGrp="1"/>
          </p:cNvSpPr>
          <p:nvPr>
            <p:ph type="title"/>
          </p:nvPr>
        </p:nvSpPr>
        <p:spPr>
          <a:xfrm>
            <a:off x="529500" y="379345"/>
            <a:ext cx="8093800" cy="1106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igshot One"/>
              <a:buNone/>
            </a:pPr>
            <a:r>
              <a:rPr lang="en-US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DATABASE MANAGEMENT</a:t>
            </a:r>
            <a:endParaRPr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5678" y="99391"/>
            <a:ext cx="69474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INTRODUCTION OF </a:t>
            </a:r>
            <a:r>
              <a:rPr 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FLIGHT RESERVATION</a:t>
            </a:r>
            <a:r>
              <a:rPr lang="en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SYSTEM</a:t>
            </a:r>
            <a:endParaRPr lang="en-US" sz="4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625600"/>
            <a:ext cx="48204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We use DBMS in Flight Reservation system</a:t>
            </a:r>
          </a:p>
          <a:p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We identify the entities , attributes, and relationships.</a:t>
            </a:r>
          </a:p>
          <a:p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452" y="1625600"/>
            <a:ext cx="4693548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348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81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9700380" flipH="1">
            <a:off x="7475486" y="1250655"/>
            <a:ext cx="1133260" cy="225699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dk1">
                <a:alpha val="14900"/>
              </a:schemeClr>
            </a:outerShdw>
            <a:reflection stA="50000" endA="300" endPos="55000" fadeDir="5400012" sy="-100000" algn="bl" rotWithShape="0"/>
          </a:effectLst>
        </p:spPr>
      </p:pic>
      <p:pic>
        <p:nvPicPr>
          <p:cNvPr id="5" name="Google Shape;180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149" y="171355"/>
            <a:ext cx="1939135" cy="121548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dk1">
                <a:alpha val="14900"/>
              </a:schemeClr>
            </a:outerShdw>
            <a:reflection stA="50000" endA="300" endPos="55000" fadeDir="5400012" sy="-100000" algn="bl" rotWithShape="0"/>
          </a:effectLst>
        </p:spPr>
      </p:pic>
      <p:sp>
        <p:nvSpPr>
          <p:cNvPr id="3" name="TextBox 2"/>
          <p:cNvSpPr txBox="1"/>
          <p:nvPr/>
        </p:nvSpPr>
        <p:spPr>
          <a:xfrm>
            <a:off x="1778432" y="1366659"/>
            <a:ext cx="824948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Highly Customizable System.</a:t>
            </a:r>
          </a:p>
          <a:p>
            <a:pPr lvl="0"/>
            <a:endParaRPr lang="en-US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lvl="0"/>
            <a:r>
              <a:rPr lang="en-US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It removes duplication of data</a:t>
            </a:r>
          </a:p>
          <a:p>
            <a:pPr lvl="0"/>
            <a:endParaRPr lang="en-US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lvl="0"/>
            <a:r>
              <a:rPr lang="en-US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Easy to insert, update or delete DATA</a:t>
            </a:r>
          </a:p>
          <a:p>
            <a:pPr lvl="0"/>
            <a:endParaRPr lang="en-US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lvl="0"/>
            <a:r>
              <a:rPr lang="en-US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Seamless, fast and error free</a:t>
            </a:r>
            <a:endParaRPr 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2011680" y="304800"/>
            <a:ext cx="4732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BENEFITS</a:t>
            </a:r>
          </a:p>
        </p:txBody>
      </p:sp>
      <p:sp>
        <p:nvSpPr>
          <p:cNvPr id="7" name="Rectangle 6"/>
          <p:cNvSpPr/>
          <p:nvPr/>
        </p:nvSpPr>
        <p:spPr>
          <a:xfrm>
            <a:off x="952500" y="1386840"/>
            <a:ext cx="73152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oogle Shape;636;p30"/>
          <p:cNvGrpSpPr/>
          <p:nvPr/>
        </p:nvGrpSpPr>
        <p:grpSpPr>
          <a:xfrm>
            <a:off x="1061891" y="1393699"/>
            <a:ext cx="483826" cy="491133"/>
            <a:chOff x="4874902" y="3808799"/>
            <a:chExt cx="345615" cy="350835"/>
          </a:xfrm>
        </p:grpSpPr>
        <p:sp>
          <p:nvSpPr>
            <p:cNvPr id="9" name="Google Shape;637;p30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38;p30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39;p30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40;p30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41;p30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42;p30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43;p30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44;p30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45;p30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46;p30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47;p30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48;p30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49;p30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50;p30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51;p30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52;p30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53;p30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Rectangle 25"/>
          <p:cNvSpPr/>
          <p:nvPr/>
        </p:nvSpPr>
        <p:spPr>
          <a:xfrm>
            <a:off x="947420" y="2225040"/>
            <a:ext cx="736600" cy="49799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oogle Shape;630;p30"/>
          <p:cNvGrpSpPr/>
          <p:nvPr/>
        </p:nvGrpSpPr>
        <p:grpSpPr>
          <a:xfrm>
            <a:off x="1082080" y="2258342"/>
            <a:ext cx="488638" cy="438246"/>
            <a:chOff x="5778676" y="3826972"/>
            <a:chExt cx="349052" cy="313055"/>
          </a:xfrm>
        </p:grpSpPr>
        <p:sp>
          <p:nvSpPr>
            <p:cNvPr id="28" name="Google Shape;631;p30"/>
            <p:cNvSpPr/>
            <p:nvPr/>
          </p:nvSpPr>
          <p:spPr>
            <a:xfrm>
              <a:off x="5923045" y="3890659"/>
              <a:ext cx="27690" cy="48155"/>
            </a:xfrm>
            <a:custGeom>
              <a:avLst/>
              <a:gdLst/>
              <a:ahLst/>
              <a:cxnLst/>
              <a:rect l="l" t="t" r="r" b="b"/>
              <a:pathLst>
                <a:path w="870" h="1513" extrusionOk="0">
                  <a:moveTo>
                    <a:pt x="406" y="286"/>
                  </a:moveTo>
                  <a:lnTo>
                    <a:pt x="406" y="560"/>
                  </a:lnTo>
                  <a:cubicBezTo>
                    <a:pt x="299" y="524"/>
                    <a:pt x="251" y="488"/>
                    <a:pt x="251" y="417"/>
                  </a:cubicBezTo>
                  <a:cubicBezTo>
                    <a:pt x="251" y="345"/>
                    <a:pt x="334" y="298"/>
                    <a:pt x="406" y="286"/>
                  </a:cubicBezTo>
                  <a:close/>
                  <a:moveTo>
                    <a:pt x="513" y="845"/>
                  </a:moveTo>
                  <a:cubicBezTo>
                    <a:pt x="632" y="893"/>
                    <a:pt x="644" y="953"/>
                    <a:pt x="644" y="1012"/>
                  </a:cubicBezTo>
                  <a:cubicBezTo>
                    <a:pt x="644" y="1119"/>
                    <a:pt x="584" y="1155"/>
                    <a:pt x="513" y="1179"/>
                  </a:cubicBezTo>
                  <a:lnTo>
                    <a:pt x="513" y="845"/>
                  </a:lnTo>
                  <a:close/>
                  <a:moveTo>
                    <a:pt x="465" y="0"/>
                  </a:moveTo>
                  <a:cubicBezTo>
                    <a:pt x="441" y="0"/>
                    <a:pt x="406" y="12"/>
                    <a:pt x="406" y="48"/>
                  </a:cubicBezTo>
                  <a:lnTo>
                    <a:pt x="406" y="83"/>
                  </a:lnTo>
                  <a:cubicBezTo>
                    <a:pt x="179" y="119"/>
                    <a:pt x="48" y="238"/>
                    <a:pt x="48" y="441"/>
                  </a:cubicBezTo>
                  <a:cubicBezTo>
                    <a:pt x="48" y="667"/>
                    <a:pt x="215" y="738"/>
                    <a:pt x="406" y="810"/>
                  </a:cubicBezTo>
                  <a:lnTo>
                    <a:pt x="406" y="1191"/>
                  </a:lnTo>
                  <a:cubicBezTo>
                    <a:pt x="299" y="1167"/>
                    <a:pt x="251" y="1143"/>
                    <a:pt x="168" y="1072"/>
                  </a:cubicBezTo>
                  <a:cubicBezTo>
                    <a:pt x="149" y="1058"/>
                    <a:pt x="132" y="1051"/>
                    <a:pt x="116" y="1051"/>
                  </a:cubicBezTo>
                  <a:cubicBezTo>
                    <a:pt x="92" y="1051"/>
                    <a:pt x="70" y="1067"/>
                    <a:pt x="48" y="1095"/>
                  </a:cubicBezTo>
                  <a:cubicBezTo>
                    <a:pt x="1" y="1155"/>
                    <a:pt x="1" y="1215"/>
                    <a:pt x="48" y="1262"/>
                  </a:cubicBezTo>
                  <a:cubicBezTo>
                    <a:pt x="120" y="1357"/>
                    <a:pt x="275" y="1417"/>
                    <a:pt x="406" y="1417"/>
                  </a:cubicBezTo>
                  <a:lnTo>
                    <a:pt x="406" y="1476"/>
                  </a:lnTo>
                  <a:cubicBezTo>
                    <a:pt x="406" y="1500"/>
                    <a:pt x="441" y="1512"/>
                    <a:pt x="465" y="1512"/>
                  </a:cubicBezTo>
                  <a:cubicBezTo>
                    <a:pt x="501" y="1512"/>
                    <a:pt x="525" y="1500"/>
                    <a:pt x="525" y="1476"/>
                  </a:cubicBezTo>
                  <a:lnTo>
                    <a:pt x="525" y="1417"/>
                  </a:lnTo>
                  <a:cubicBezTo>
                    <a:pt x="715" y="1381"/>
                    <a:pt x="870" y="1262"/>
                    <a:pt x="870" y="1024"/>
                  </a:cubicBezTo>
                  <a:cubicBezTo>
                    <a:pt x="870" y="774"/>
                    <a:pt x="739" y="679"/>
                    <a:pt x="525" y="607"/>
                  </a:cubicBezTo>
                  <a:lnTo>
                    <a:pt x="525" y="286"/>
                  </a:lnTo>
                  <a:cubicBezTo>
                    <a:pt x="572" y="286"/>
                    <a:pt x="596" y="298"/>
                    <a:pt x="656" y="322"/>
                  </a:cubicBezTo>
                  <a:cubicBezTo>
                    <a:pt x="682" y="335"/>
                    <a:pt x="713" y="352"/>
                    <a:pt x="745" y="352"/>
                  </a:cubicBezTo>
                  <a:cubicBezTo>
                    <a:pt x="770" y="352"/>
                    <a:pt x="796" y="341"/>
                    <a:pt x="822" y="310"/>
                  </a:cubicBezTo>
                  <a:cubicBezTo>
                    <a:pt x="858" y="262"/>
                    <a:pt x="870" y="202"/>
                    <a:pt x="810" y="155"/>
                  </a:cubicBezTo>
                  <a:cubicBezTo>
                    <a:pt x="739" y="107"/>
                    <a:pt x="620" y="83"/>
                    <a:pt x="525" y="83"/>
                  </a:cubicBezTo>
                  <a:lnTo>
                    <a:pt x="525" y="48"/>
                  </a:lnTo>
                  <a:cubicBezTo>
                    <a:pt x="525" y="12"/>
                    <a:pt x="501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32;p30"/>
            <p:cNvSpPr/>
            <p:nvPr/>
          </p:nvSpPr>
          <p:spPr>
            <a:xfrm>
              <a:off x="5976866" y="3843268"/>
              <a:ext cx="80364" cy="80364"/>
            </a:xfrm>
            <a:custGeom>
              <a:avLst/>
              <a:gdLst/>
              <a:ahLst/>
              <a:cxnLst/>
              <a:rect l="l" t="t" r="r" b="b"/>
              <a:pathLst>
                <a:path w="2525" h="2525" extrusionOk="0">
                  <a:moveTo>
                    <a:pt x="1263" y="310"/>
                  </a:moveTo>
                  <a:cubicBezTo>
                    <a:pt x="1786" y="310"/>
                    <a:pt x="2215" y="739"/>
                    <a:pt x="2215" y="1263"/>
                  </a:cubicBezTo>
                  <a:cubicBezTo>
                    <a:pt x="2215" y="1787"/>
                    <a:pt x="1798" y="2215"/>
                    <a:pt x="1263" y="2215"/>
                  </a:cubicBezTo>
                  <a:cubicBezTo>
                    <a:pt x="739" y="2215"/>
                    <a:pt x="310" y="1787"/>
                    <a:pt x="310" y="1263"/>
                  </a:cubicBezTo>
                  <a:cubicBezTo>
                    <a:pt x="310" y="739"/>
                    <a:pt x="739" y="310"/>
                    <a:pt x="1263" y="310"/>
                  </a:cubicBezTo>
                  <a:close/>
                  <a:moveTo>
                    <a:pt x="1263" y="1"/>
                  </a:moveTo>
                  <a:cubicBezTo>
                    <a:pt x="560" y="1"/>
                    <a:pt x="1" y="560"/>
                    <a:pt x="1" y="1263"/>
                  </a:cubicBezTo>
                  <a:cubicBezTo>
                    <a:pt x="1" y="1965"/>
                    <a:pt x="560" y="2525"/>
                    <a:pt x="1263" y="2525"/>
                  </a:cubicBezTo>
                  <a:cubicBezTo>
                    <a:pt x="1965" y="2525"/>
                    <a:pt x="2525" y="1965"/>
                    <a:pt x="2525" y="1263"/>
                  </a:cubicBezTo>
                  <a:cubicBezTo>
                    <a:pt x="2525" y="560"/>
                    <a:pt x="1965" y="1"/>
                    <a:pt x="1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33;p30"/>
            <p:cNvSpPr/>
            <p:nvPr/>
          </p:nvSpPr>
          <p:spPr>
            <a:xfrm>
              <a:off x="5879473" y="3826972"/>
              <a:ext cx="193288" cy="144051"/>
            </a:xfrm>
            <a:custGeom>
              <a:avLst/>
              <a:gdLst/>
              <a:ahLst/>
              <a:cxnLst/>
              <a:rect l="l" t="t" r="r" b="b"/>
              <a:pathLst>
                <a:path w="6073" h="4526" extrusionOk="0">
                  <a:moveTo>
                    <a:pt x="1798" y="1775"/>
                  </a:moveTo>
                  <a:cubicBezTo>
                    <a:pt x="2132" y="1775"/>
                    <a:pt x="2430" y="1942"/>
                    <a:pt x="2596" y="2192"/>
                  </a:cubicBezTo>
                  <a:cubicBezTo>
                    <a:pt x="2620" y="2346"/>
                    <a:pt x="2680" y="2477"/>
                    <a:pt x="2739" y="2608"/>
                  </a:cubicBezTo>
                  <a:cubicBezTo>
                    <a:pt x="2739" y="2656"/>
                    <a:pt x="2751" y="2704"/>
                    <a:pt x="2751" y="2727"/>
                  </a:cubicBezTo>
                  <a:cubicBezTo>
                    <a:pt x="2751" y="3251"/>
                    <a:pt x="2322" y="3680"/>
                    <a:pt x="1798" y="3680"/>
                  </a:cubicBezTo>
                  <a:cubicBezTo>
                    <a:pt x="1287" y="3680"/>
                    <a:pt x="846" y="3251"/>
                    <a:pt x="846" y="2727"/>
                  </a:cubicBezTo>
                  <a:cubicBezTo>
                    <a:pt x="846" y="2203"/>
                    <a:pt x="1287" y="1775"/>
                    <a:pt x="1798" y="1775"/>
                  </a:cubicBezTo>
                  <a:close/>
                  <a:moveTo>
                    <a:pt x="1810" y="1251"/>
                  </a:moveTo>
                  <a:cubicBezTo>
                    <a:pt x="2072" y="1251"/>
                    <a:pt x="2334" y="1334"/>
                    <a:pt x="2560" y="1465"/>
                  </a:cubicBezTo>
                  <a:cubicBezTo>
                    <a:pt x="2549" y="1537"/>
                    <a:pt x="2549" y="1632"/>
                    <a:pt x="2537" y="1692"/>
                  </a:cubicBezTo>
                  <a:cubicBezTo>
                    <a:pt x="2322" y="1537"/>
                    <a:pt x="2072" y="1453"/>
                    <a:pt x="1787" y="1453"/>
                  </a:cubicBezTo>
                  <a:cubicBezTo>
                    <a:pt x="1084" y="1453"/>
                    <a:pt x="525" y="2013"/>
                    <a:pt x="525" y="2715"/>
                  </a:cubicBezTo>
                  <a:cubicBezTo>
                    <a:pt x="525" y="3418"/>
                    <a:pt x="1084" y="3978"/>
                    <a:pt x="1787" y="3978"/>
                  </a:cubicBezTo>
                  <a:cubicBezTo>
                    <a:pt x="2382" y="3978"/>
                    <a:pt x="2894" y="3561"/>
                    <a:pt x="3025" y="3001"/>
                  </a:cubicBezTo>
                  <a:lnTo>
                    <a:pt x="3192" y="3156"/>
                  </a:lnTo>
                  <a:cubicBezTo>
                    <a:pt x="3025" y="3775"/>
                    <a:pt x="2465" y="4204"/>
                    <a:pt x="1810" y="4204"/>
                  </a:cubicBezTo>
                  <a:cubicBezTo>
                    <a:pt x="1001" y="4204"/>
                    <a:pt x="334" y="3549"/>
                    <a:pt x="334" y="2727"/>
                  </a:cubicBezTo>
                  <a:cubicBezTo>
                    <a:pt x="334" y="1906"/>
                    <a:pt x="989" y="1251"/>
                    <a:pt x="1810" y="1251"/>
                  </a:cubicBezTo>
                  <a:close/>
                  <a:moveTo>
                    <a:pt x="4299" y="1"/>
                  </a:moveTo>
                  <a:cubicBezTo>
                    <a:pt x="3549" y="1"/>
                    <a:pt x="2894" y="501"/>
                    <a:pt x="2632" y="1168"/>
                  </a:cubicBezTo>
                  <a:cubicBezTo>
                    <a:pt x="2382" y="1037"/>
                    <a:pt x="2084" y="953"/>
                    <a:pt x="1787" y="953"/>
                  </a:cubicBezTo>
                  <a:cubicBezTo>
                    <a:pt x="810" y="953"/>
                    <a:pt x="1" y="1763"/>
                    <a:pt x="1" y="2739"/>
                  </a:cubicBezTo>
                  <a:cubicBezTo>
                    <a:pt x="1" y="3727"/>
                    <a:pt x="810" y="4525"/>
                    <a:pt x="1787" y="4525"/>
                  </a:cubicBezTo>
                  <a:cubicBezTo>
                    <a:pt x="2549" y="4525"/>
                    <a:pt x="3203" y="4049"/>
                    <a:pt x="3453" y="3370"/>
                  </a:cubicBezTo>
                  <a:cubicBezTo>
                    <a:pt x="3703" y="3501"/>
                    <a:pt x="3989" y="3573"/>
                    <a:pt x="4299" y="3573"/>
                  </a:cubicBezTo>
                  <a:cubicBezTo>
                    <a:pt x="4704" y="3573"/>
                    <a:pt x="5108" y="3442"/>
                    <a:pt x="5418" y="3192"/>
                  </a:cubicBezTo>
                  <a:cubicBezTo>
                    <a:pt x="5728" y="2942"/>
                    <a:pt x="5954" y="2596"/>
                    <a:pt x="6049" y="2203"/>
                  </a:cubicBezTo>
                  <a:cubicBezTo>
                    <a:pt x="6073" y="2108"/>
                    <a:pt x="6037" y="2013"/>
                    <a:pt x="5942" y="2001"/>
                  </a:cubicBezTo>
                  <a:cubicBezTo>
                    <a:pt x="5932" y="2000"/>
                    <a:pt x="5921" y="1999"/>
                    <a:pt x="5911" y="1999"/>
                  </a:cubicBezTo>
                  <a:cubicBezTo>
                    <a:pt x="5839" y="1999"/>
                    <a:pt x="5772" y="2037"/>
                    <a:pt x="5751" y="2120"/>
                  </a:cubicBezTo>
                  <a:cubicBezTo>
                    <a:pt x="5597" y="2787"/>
                    <a:pt x="5001" y="3251"/>
                    <a:pt x="4323" y="3251"/>
                  </a:cubicBezTo>
                  <a:cubicBezTo>
                    <a:pt x="3787" y="3251"/>
                    <a:pt x="3311" y="2965"/>
                    <a:pt x="3037" y="2501"/>
                  </a:cubicBezTo>
                  <a:cubicBezTo>
                    <a:pt x="3013" y="2358"/>
                    <a:pt x="2953" y="2203"/>
                    <a:pt x="2882" y="2084"/>
                  </a:cubicBezTo>
                  <a:cubicBezTo>
                    <a:pt x="2680" y="1180"/>
                    <a:pt x="3382" y="322"/>
                    <a:pt x="4311" y="322"/>
                  </a:cubicBezTo>
                  <a:cubicBezTo>
                    <a:pt x="4989" y="322"/>
                    <a:pt x="5585" y="775"/>
                    <a:pt x="5739" y="1453"/>
                  </a:cubicBezTo>
                  <a:cubicBezTo>
                    <a:pt x="5750" y="1528"/>
                    <a:pt x="5818" y="1574"/>
                    <a:pt x="5901" y="1574"/>
                  </a:cubicBezTo>
                  <a:cubicBezTo>
                    <a:pt x="5911" y="1574"/>
                    <a:pt x="5920" y="1574"/>
                    <a:pt x="5930" y="1572"/>
                  </a:cubicBezTo>
                  <a:cubicBezTo>
                    <a:pt x="6013" y="1549"/>
                    <a:pt x="6061" y="1465"/>
                    <a:pt x="6049" y="1370"/>
                  </a:cubicBezTo>
                  <a:cubicBezTo>
                    <a:pt x="5954" y="989"/>
                    <a:pt x="5739" y="644"/>
                    <a:pt x="5418" y="394"/>
                  </a:cubicBezTo>
                  <a:cubicBezTo>
                    <a:pt x="5108" y="144"/>
                    <a:pt x="4704" y="1"/>
                    <a:pt x="4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34;p30"/>
            <p:cNvSpPr/>
            <p:nvPr/>
          </p:nvSpPr>
          <p:spPr>
            <a:xfrm>
              <a:off x="6003760" y="3859946"/>
              <a:ext cx="26958" cy="47773"/>
            </a:xfrm>
            <a:custGeom>
              <a:avLst/>
              <a:gdLst/>
              <a:ahLst/>
              <a:cxnLst/>
              <a:rect l="l" t="t" r="r" b="b"/>
              <a:pathLst>
                <a:path w="847" h="1501" extrusionOk="0">
                  <a:moveTo>
                    <a:pt x="382" y="298"/>
                  </a:moveTo>
                  <a:lnTo>
                    <a:pt x="382" y="572"/>
                  </a:lnTo>
                  <a:cubicBezTo>
                    <a:pt x="287" y="536"/>
                    <a:pt x="239" y="501"/>
                    <a:pt x="239" y="429"/>
                  </a:cubicBezTo>
                  <a:cubicBezTo>
                    <a:pt x="239" y="358"/>
                    <a:pt x="310" y="310"/>
                    <a:pt x="382" y="298"/>
                  </a:cubicBezTo>
                  <a:close/>
                  <a:moveTo>
                    <a:pt x="489" y="870"/>
                  </a:moveTo>
                  <a:cubicBezTo>
                    <a:pt x="608" y="917"/>
                    <a:pt x="620" y="977"/>
                    <a:pt x="620" y="1037"/>
                  </a:cubicBezTo>
                  <a:cubicBezTo>
                    <a:pt x="620" y="1132"/>
                    <a:pt x="560" y="1167"/>
                    <a:pt x="489" y="1203"/>
                  </a:cubicBezTo>
                  <a:lnTo>
                    <a:pt x="489" y="870"/>
                  </a:lnTo>
                  <a:close/>
                  <a:moveTo>
                    <a:pt x="441" y="1"/>
                  </a:moveTo>
                  <a:cubicBezTo>
                    <a:pt x="418" y="1"/>
                    <a:pt x="382" y="13"/>
                    <a:pt x="382" y="36"/>
                  </a:cubicBezTo>
                  <a:lnTo>
                    <a:pt x="382" y="84"/>
                  </a:lnTo>
                  <a:cubicBezTo>
                    <a:pt x="156" y="120"/>
                    <a:pt x="25" y="239"/>
                    <a:pt x="25" y="441"/>
                  </a:cubicBezTo>
                  <a:cubicBezTo>
                    <a:pt x="25" y="679"/>
                    <a:pt x="203" y="739"/>
                    <a:pt x="382" y="810"/>
                  </a:cubicBezTo>
                  <a:lnTo>
                    <a:pt x="382" y="1191"/>
                  </a:lnTo>
                  <a:cubicBezTo>
                    <a:pt x="275" y="1167"/>
                    <a:pt x="239" y="1132"/>
                    <a:pt x="144" y="1072"/>
                  </a:cubicBezTo>
                  <a:cubicBezTo>
                    <a:pt x="125" y="1059"/>
                    <a:pt x="108" y="1053"/>
                    <a:pt x="92" y="1053"/>
                  </a:cubicBezTo>
                  <a:cubicBezTo>
                    <a:pt x="37" y="1053"/>
                    <a:pt x="1" y="1121"/>
                    <a:pt x="1" y="1167"/>
                  </a:cubicBezTo>
                  <a:cubicBezTo>
                    <a:pt x="1" y="1203"/>
                    <a:pt x="13" y="1227"/>
                    <a:pt x="25" y="1251"/>
                  </a:cubicBezTo>
                  <a:cubicBezTo>
                    <a:pt x="96" y="1346"/>
                    <a:pt x="251" y="1394"/>
                    <a:pt x="382" y="1394"/>
                  </a:cubicBezTo>
                  <a:lnTo>
                    <a:pt x="382" y="1453"/>
                  </a:lnTo>
                  <a:cubicBezTo>
                    <a:pt x="382" y="1489"/>
                    <a:pt x="418" y="1501"/>
                    <a:pt x="441" y="1501"/>
                  </a:cubicBezTo>
                  <a:cubicBezTo>
                    <a:pt x="477" y="1501"/>
                    <a:pt x="501" y="1489"/>
                    <a:pt x="501" y="1453"/>
                  </a:cubicBezTo>
                  <a:lnTo>
                    <a:pt x="501" y="1394"/>
                  </a:lnTo>
                  <a:cubicBezTo>
                    <a:pt x="703" y="1370"/>
                    <a:pt x="846" y="1251"/>
                    <a:pt x="846" y="1013"/>
                  </a:cubicBezTo>
                  <a:cubicBezTo>
                    <a:pt x="846" y="786"/>
                    <a:pt x="691" y="691"/>
                    <a:pt x="501" y="620"/>
                  </a:cubicBezTo>
                  <a:lnTo>
                    <a:pt x="501" y="298"/>
                  </a:lnTo>
                  <a:cubicBezTo>
                    <a:pt x="584" y="298"/>
                    <a:pt x="608" y="310"/>
                    <a:pt x="680" y="358"/>
                  </a:cubicBezTo>
                  <a:cubicBezTo>
                    <a:pt x="694" y="362"/>
                    <a:pt x="709" y="364"/>
                    <a:pt x="723" y="364"/>
                  </a:cubicBezTo>
                  <a:cubicBezTo>
                    <a:pt x="754" y="364"/>
                    <a:pt x="782" y="351"/>
                    <a:pt x="799" y="310"/>
                  </a:cubicBezTo>
                  <a:cubicBezTo>
                    <a:pt x="834" y="263"/>
                    <a:pt x="846" y="203"/>
                    <a:pt x="787" y="155"/>
                  </a:cubicBezTo>
                  <a:cubicBezTo>
                    <a:pt x="715" y="96"/>
                    <a:pt x="596" y="84"/>
                    <a:pt x="501" y="84"/>
                  </a:cubicBezTo>
                  <a:lnTo>
                    <a:pt x="501" y="36"/>
                  </a:lnTo>
                  <a:cubicBezTo>
                    <a:pt x="501" y="13"/>
                    <a:pt x="477" y="1"/>
                    <a:pt x="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35;p30"/>
            <p:cNvSpPr/>
            <p:nvPr/>
          </p:nvSpPr>
          <p:spPr>
            <a:xfrm>
              <a:off x="5778676" y="3939865"/>
              <a:ext cx="349052" cy="200163"/>
            </a:xfrm>
            <a:custGeom>
              <a:avLst/>
              <a:gdLst/>
              <a:ahLst/>
              <a:cxnLst/>
              <a:rect l="l" t="t" r="r" b="b"/>
              <a:pathLst>
                <a:path w="10967" h="6289" extrusionOk="0">
                  <a:moveTo>
                    <a:pt x="3483" y="1855"/>
                  </a:moveTo>
                  <a:cubicBezTo>
                    <a:pt x="3500" y="1855"/>
                    <a:pt x="3513" y="1868"/>
                    <a:pt x="3513" y="1895"/>
                  </a:cubicBezTo>
                  <a:cubicBezTo>
                    <a:pt x="3584" y="2074"/>
                    <a:pt x="4573" y="4693"/>
                    <a:pt x="4620" y="4776"/>
                  </a:cubicBezTo>
                  <a:cubicBezTo>
                    <a:pt x="4632" y="4788"/>
                    <a:pt x="4620" y="4824"/>
                    <a:pt x="4584" y="4824"/>
                  </a:cubicBezTo>
                  <a:lnTo>
                    <a:pt x="3882" y="5086"/>
                  </a:lnTo>
                  <a:cubicBezTo>
                    <a:pt x="3846" y="4955"/>
                    <a:pt x="2846" y="2300"/>
                    <a:pt x="2775" y="2133"/>
                  </a:cubicBezTo>
                  <a:lnTo>
                    <a:pt x="3465" y="1859"/>
                  </a:lnTo>
                  <a:cubicBezTo>
                    <a:pt x="3471" y="1856"/>
                    <a:pt x="3477" y="1855"/>
                    <a:pt x="3483" y="1855"/>
                  </a:cubicBezTo>
                  <a:close/>
                  <a:moveTo>
                    <a:pt x="2477" y="2228"/>
                  </a:moveTo>
                  <a:lnTo>
                    <a:pt x="3584" y="5193"/>
                  </a:lnTo>
                  <a:cubicBezTo>
                    <a:pt x="3072" y="5407"/>
                    <a:pt x="1739" y="5907"/>
                    <a:pt x="1513" y="6003"/>
                  </a:cubicBezTo>
                  <a:cubicBezTo>
                    <a:pt x="1507" y="6005"/>
                    <a:pt x="1500" y="6007"/>
                    <a:pt x="1493" y="6007"/>
                  </a:cubicBezTo>
                  <a:cubicBezTo>
                    <a:pt x="1468" y="6007"/>
                    <a:pt x="1438" y="5991"/>
                    <a:pt x="1429" y="5955"/>
                  </a:cubicBezTo>
                  <a:lnTo>
                    <a:pt x="358" y="3109"/>
                  </a:lnTo>
                  <a:cubicBezTo>
                    <a:pt x="346" y="3086"/>
                    <a:pt x="358" y="3038"/>
                    <a:pt x="405" y="3026"/>
                  </a:cubicBezTo>
                  <a:cubicBezTo>
                    <a:pt x="1072" y="2764"/>
                    <a:pt x="2013" y="2407"/>
                    <a:pt x="2477" y="2228"/>
                  </a:cubicBezTo>
                  <a:close/>
                  <a:moveTo>
                    <a:pt x="10060" y="0"/>
                  </a:moveTo>
                  <a:cubicBezTo>
                    <a:pt x="9818" y="0"/>
                    <a:pt x="9583" y="125"/>
                    <a:pt x="9407" y="288"/>
                  </a:cubicBezTo>
                  <a:lnTo>
                    <a:pt x="7728" y="1681"/>
                  </a:lnTo>
                  <a:cubicBezTo>
                    <a:pt x="7632" y="1478"/>
                    <a:pt x="7430" y="1264"/>
                    <a:pt x="7061" y="1264"/>
                  </a:cubicBezTo>
                  <a:cubicBezTo>
                    <a:pt x="6668" y="1264"/>
                    <a:pt x="6361" y="1262"/>
                    <a:pt x="6115" y="1262"/>
                  </a:cubicBezTo>
                  <a:cubicBezTo>
                    <a:pt x="5377" y="1262"/>
                    <a:pt x="5192" y="1276"/>
                    <a:pt x="4906" y="1383"/>
                  </a:cubicBezTo>
                  <a:lnTo>
                    <a:pt x="3834" y="1835"/>
                  </a:lnTo>
                  <a:lnTo>
                    <a:pt x="3822" y="1788"/>
                  </a:lnTo>
                  <a:cubicBezTo>
                    <a:pt x="3766" y="1647"/>
                    <a:pt x="3637" y="1551"/>
                    <a:pt x="3491" y="1551"/>
                  </a:cubicBezTo>
                  <a:cubicBezTo>
                    <a:pt x="3451" y="1551"/>
                    <a:pt x="3411" y="1558"/>
                    <a:pt x="3370" y="1574"/>
                  </a:cubicBezTo>
                  <a:lnTo>
                    <a:pt x="2560" y="1871"/>
                  </a:lnTo>
                  <a:cubicBezTo>
                    <a:pt x="2203" y="2014"/>
                    <a:pt x="1084" y="2431"/>
                    <a:pt x="298" y="2728"/>
                  </a:cubicBezTo>
                  <a:cubicBezTo>
                    <a:pt x="108" y="2800"/>
                    <a:pt x="1" y="3026"/>
                    <a:pt x="72" y="3217"/>
                  </a:cubicBezTo>
                  <a:lnTo>
                    <a:pt x="1144" y="6038"/>
                  </a:lnTo>
                  <a:cubicBezTo>
                    <a:pt x="1199" y="6196"/>
                    <a:pt x="1348" y="6288"/>
                    <a:pt x="1501" y="6288"/>
                  </a:cubicBezTo>
                  <a:cubicBezTo>
                    <a:pt x="1545" y="6288"/>
                    <a:pt x="1589" y="6281"/>
                    <a:pt x="1632" y="6265"/>
                  </a:cubicBezTo>
                  <a:cubicBezTo>
                    <a:pt x="1870" y="6181"/>
                    <a:pt x="3501" y="5562"/>
                    <a:pt x="3858" y="5431"/>
                  </a:cubicBezTo>
                  <a:lnTo>
                    <a:pt x="4704" y="5122"/>
                  </a:lnTo>
                  <a:cubicBezTo>
                    <a:pt x="4882" y="5050"/>
                    <a:pt x="4989" y="4848"/>
                    <a:pt x="4918" y="4657"/>
                  </a:cubicBezTo>
                  <a:lnTo>
                    <a:pt x="4894" y="4622"/>
                  </a:lnTo>
                  <a:cubicBezTo>
                    <a:pt x="5454" y="4383"/>
                    <a:pt x="5466" y="4360"/>
                    <a:pt x="6049" y="4360"/>
                  </a:cubicBezTo>
                  <a:cubicBezTo>
                    <a:pt x="6132" y="4360"/>
                    <a:pt x="6204" y="4288"/>
                    <a:pt x="6204" y="4193"/>
                  </a:cubicBezTo>
                  <a:cubicBezTo>
                    <a:pt x="6204" y="4110"/>
                    <a:pt x="6132" y="4026"/>
                    <a:pt x="6049" y="4026"/>
                  </a:cubicBezTo>
                  <a:cubicBezTo>
                    <a:pt x="5418" y="4026"/>
                    <a:pt x="5358" y="4074"/>
                    <a:pt x="4799" y="4312"/>
                  </a:cubicBezTo>
                  <a:lnTo>
                    <a:pt x="3965" y="2097"/>
                  </a:lnTo>
                  <a:lnTo>
                    <a:pt x="5037" y="1645"/>
                  </a:lnTo>
                  <a:cubicBezTo>
                    <a:pt x="5251" y="1571"/>
                    <a:pt x="5403" y="1559"/>
                    <a:pt x="5989" y="1559"/>
                  </a:cubicBezTo>
                  <a:cubicBezTo>
                    <a:pt x="6250" y="1559"/>
                    <a:pt x="6597" y="1562"/>
                    <a:pt x="7073" y="1562"/>
                  </a:cubicBezTo>
                  <a:cubicBezTo>
                    <a:pt x="7240" y="1562"/>
                    <a:pt x="7359" y="1621"/>
                    <a:pt x="7430" y="1740"/>
                  </a:cubicBezTo>
                  <a:cubicBezTo>
                    <a:pt x="7478" y="1835"/>
                    <a:pt x="7490" y="1919"/>
                    <a:pt x="7502" y="1931"/>
                  </a:cubicBezTo>
                  <a:cubicBezTo>
                    <a:pt x="7502" y="1990"/>
                    <a:pt x="7454" y="2276"/>
                    <a:pt x="7180" y="2336"/>
                  </a:cubicBezTo>
                  <a:cubicBezTo>
                    <a:pt x="6740" y="2407"/>
                    <a:pt x="5823" y="2538"/>
                    <a:pt x="5811" y="2538"/>
                  </a:cubicBezTo>
                  <a:cubicBezTo>
                    <a:pt x="5716" y="2562"/>
                    <a:pt x="5656" y="2633"/>
                    <a:pt x="5668" y="2728"/>
                  </a:cubicBezTo>
                  <a:cubicBezTo>
                    <a:pt x="5692" y="2800"/>
                    <a:pt x="5751" y="2859"/>
                    <a:pt x="5823" y="2859"/>
                  </a:cubicBezTo>
                  <a:lnTo>
                    <a:pt x="5847" y="2859"/>
                  </a:lnTo>
                  <a:cubicBezTo>
                    <a:pt x="5870" y="2859"/>
                    <a:pt x="6787" y="2728"/>
                    <a:pt x="7240" y="2645"/>
                  </a:cubicBezTo>
                  <a:cubicBezTo>
                    <a:pt x="7632" y="2574"/>
                    <a:pt x="7787" y="2240"/>
                    <a:pt x="7811" y="2026"/>
                  </a:cubicBezTo>
                  <a:lnTo>
                    <a:pt x="9633" y="514"/>
                  </a:lnTo>
                  <a:cubicBezTo>
                    <a:pt x="9747" y="415"/>
                    <a:pt x="9895" y="311"/>
                    <a:pt x="10058" y="311"/>
                  </a:cubicBezTo>
                  <a:cubicBezTo>
                    <a:pt x="10151" y="311"/>
                    <a:pt x="10248" y="344"/>
                    <a:pt x="10347" y="431"/>
                  </a:cubicBezTo>
                  <a:cubicBezTo>
                    <a:pt x="10645" y="728"/>
                    <a:pt x="10371" y="1073"/>
                    <a:pt x="10299" y="1145"/>
                  </a:cubicBezTo>
                  <a:cubicBezTo>
                    <a:pt x="10228" y="1216"/>
                    <a:pt x="8013" y="3609"/>
                    <a:pt x="8013" y="3609"/>
                  </a:cubicBezTo>
                  <a:cubicBezTo>
                    <a:pt x="7680" y="3990"/>
                    <a:pt x="7251" y="4050"/>
                    <a:pt x="7073" y="4062"/>
                  </a:cubicBezTo>
                  <a:lnTo>
                    <a:pt x="6787" y="4062"/>
                  </a:lnTo>
                  <a:cubicBezTo>
                    <a:pt x="6704" y="4062"/>
                    <a:pt x="6620" y="4133"/>
                    <a:pt x="6620" y="4229"/>
                  </a:cubicBezTo>
                  <a:cubicBezTo>
                    <a:pt x="6620" y="4312"/>
                    <a:pt x="6704" y="4383"/>
                    <a:pt x="6787" y="4383"/>
                  </a:cubicBezTo>
                  <a:lnTo>
                    <a:pt x="7097" y="4383"/>
                  </a:lnTo>
                  <a:cubicBezTo>
                    <a:pt x="7311" y="4371"/>
                    <a:pt x="7859" y="4300"/>
                    <a:pt x="8264" y="3836"/>
                  </a:cubicBezTo>
                  <a:lnTo>
                    <a:pt x="10550" y="1371"/>
                  </a:lnTo>
                  <a:cubicBezTo>
                    <a:pt x="10728" y="1121"/>
                    <a:pt x="10966" y="621"/>
                    <a:pt x="10550" y="204"/>
                  </a:cubicBezTo>
                  <a:cubicBezTo>
                    <a:pt x="10395" y="59"/>
                    <a:pt x="10226" y="0"/>
                    <a:pt x="10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Rectangle 32"/>
          <p:cNvSpPr/>
          <p:nvPr/>
        </p:nvSpPr>
        <p:spPr>
          <a:xfrm>
            <a:off x="919251" y="3865728"/>
            <a:ext cx="607236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Google Shape;612;p30"/>
          <p:cNvSpPr/>
          <p:nvPr/>
        </p:nvSpPr>
        <p:spPr>
          <a:xfrm>
            <a:off x="912522" y="3835720"/>
            <a:ext cx="771499" cy="650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497;p27"/>
          <p:cNvGrpSpPr/>
          <p:nvPr/>
        </p:nvGrpSpPr>
        <p:grpSpPr>
          <a:xfrm>
            <a:off x="970189" y="3907513"/>
            <a:ext cx="583229" cy="521143"/>
            <a:chOff x="3541011" y="3367320"/>
            <a:chExt cx="348257" cy="346188"/>
          </a:xfrm>
        </p:grpSpPr>
        <p:sp>
          <p:nvSpPr>
            <p:cNvPr id="36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Rectangle 39"/>
          <p:cNvSpPr/>
          <p:nvPr/>
        </p:nvSpPr>
        <p:spPr>
          <a:xfrm>
            <a:off x="926817" y="3033030"/>
            <a:ext cx="815340" cy="528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53" y="3033030"/>
            <a:ext cx="749668" cy="52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66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>
            <a:spLocks noGrp="1"/>
          </p:cNvSpPr>
          <p:nvPr>
            <p:ph type="title"/>
          </p:nvPr>
        </p:nvSpPr>
        <p:spPr>
          <a:xfrm>
            <a:off x="720000" y="653741"/>
            <a:ext cx="7704000" cy="572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igshot One"/>
              <a:buNone/>
            </a:pPr>
            <a:r>
              <a:rPr lang="en" dirty="0"/>
              <a:t>Target audience worldwide</a:t>
            </a:r>
            <a:endParaRPr dirty="0"/>
          </a:p>
        </p:txBody>
      </p:sp>
      <p:grpSp>
        <p:nvGrpSpPr>
          <p:cNvPr id="188" name="Google Shape;188;p33"/>
          <p:cNvGrpSpPr/>
          <p:nvPr/>
        </p:nvGrpSpPr>
        <p:grpSpPr>
          <a:xfrm>
            <a:off x="697773" y="1563011"/>
            <a:ext cx="4919741" cy="2620545"/>
            <a:chOff x="233350" y="949250"/>
            <a:chExt cx="7137300" cy="3802300"/>
          </a:xfrm>
        </p:grpSpPr>
        <p:sp>
          <p:nvSpPr>
            <p:cNvPr id="189" name="Google Shape;189;p33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gradFill>
              <a:gsLst>
                <a:gs pos="0">
                  <a:srgbClr val="141B4E"/>
                </a:gs>
                <a:gs pos="2000">
                  <a:srgbClr val="141B4E"/>
                </a:gs>
                <a:gs pos="34000">
                  <a:srgbClr val="21427D"/>
                </a:gs>
                <a:gs pos="67000">
                  <a:srgbClr val="1E3B71"/>
                </a:gs>
                <a:gs pos="100000">
                  <a:srgbClr val="1A236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90" name="Google Shape;190;p33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gradFill>
              <a:gsLst>
                <a:gs pos="0">
                  <a:srgbClr val="141B4E"/>
                </a:gs>
                <a:gs pos="2000">
                  <a:srgbClr val="141B4E"/>
                </a:gs>
                <a:gs pos="34000">
                  <a:srgbClr val="21427D"/>
                </a:gs>
                <a:gs pos="67000">
                  <a:srgbClr val="1E3B71"/>
                </a:gs>
                <a:gs pos="100000">
                  <a:srgbClr val="1A236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91" name="Google Shape;191;p33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gradFill>
              <a:gsLst>
                <a:gs pos="0">
                  <a:srgbClr val="141B4E"/>
                </a:gs>
                <a:gs pos="2000">
                  <a:srgbClr val="141B4E"/>
                </a:gs>
                <a:gs pos="34000">
                  <a:srgbClr val="21427D"/>
                </a:gs>
                <a:gs pos="67000">
                  <a:srgbClr val="1E3B71"/>
                </a:gs>
                <a:gs pos="100000">
                  <a:srgbClr val="1A236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92" name="Google Shape;192;p33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gradFill>
              <a:gsLst>
                <a:gs pos="0">
                  <a:srgbClr val="141B4E"/>
                </a:gs>
                <a:gs pos="2000">
                  <a:srgbClr val="141B4E"/>
                </a:gs>
                <a:gs pos="34000">
                  <a:srgbClr val="21427D"/>
                </a:gs>
                <a:gs pos="67000">
                  <a:srgbClr val="1E3B71"/>
                </a:gs>
                <a:gs pos="100000">
                  <a:srgbClr val="1A236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93" name="Google Shape;193;p33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gradFill>
              <a:gsLst>
                <a:gs pos="0">
                  <a:srgbClr val="141B4E"/>
                </a:gs>
                <a:gs pos="2000">
                  <a:srgbClr val="141B4E"/>
                </a:gs>
                <a:gs pos="34000">
                  <a:srgbClr val="21427D"/>
                </a:gs>
                <a:gs pos="67000">
                  <a:srgbClr val="1E3B71"/>
                </a:gs>
                <a:gs pos="100000">
                  <a:srgbClr val="1A236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94" name="Google Shape;194;p33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gradFill>
              <a:gsLst>
                <a:gs pos="0">
                  <a:srgbClr val="141B4E"/>
                </a:gs>
                <a:gs pos="2000">
                  <a:srgbClr val="141B4E"/>
                </a:gs>
                <a:gs pos="34000">
                  <a:srgbClr val="21427D"/>
                </a:gs>
                <a:gs pos="67000">
                  <a:srgbClr val="1E3B71"/>
                </a:gs>
                <a:gs pos="100000">
                  <a:srgbClr val="1A236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95" name="Google Shape;195;p33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gradFill>
              <a:gsLst>
                <a:gs pos="0">
                  <a:srgbClr val="141B4E"/>
                </a:gs>
                <a:gs pos="2000">
                  <a:srgbClr val="141B4E"/>
                </a:gs>
                <a:gs pos="34000">
                  <a:srgbClr val="21427D"/>
                </a:gs>
                <a:gs pos="67000">
                  <a:srgbClr val="1E3B71"/>
                </a:gs>
                <a:gs pos="100000">
                  <a:srgbClr val="1A236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96" name="Google Shape;196;p33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gradFill>
              <a:gsLst>
                <a:gs pos="0">
                  <a:srgbClr val="141B4E"/>
                </a:gs>
                <a:gs pos="2000">
                  <a:srgbClr val="141B4E"/>
                </a:gs>
                <a:gs pos="34000">
                  <a:srgbClr val="21427D"/>
                </a:gs>
                <a:gs pos="67000">
                  <a:srgbClr val="1E3B71"/>
                </a:gs>
                <a:gs pos="100000">
                  <a:srgbClr val="1A236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97" name="Google Shape;197;p33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gradFill>
              <a:gsLst>
                <a:gs pos="0">
                  <a:srgbClr val="141B4E"/>
                </a:gs>
                <a:gs pos="2000">
                  <a:srgbClr val="141B4E"/>
                </a:gs>
                <a:gs pos="34000">
                  <a:srgbClr val="21427D"/>
                </a:gs>
                <a:gs pos="67000">
                  <a:srgbClr val="1E3B71"/>
                </a:gs>
                <a:gs pos="100000">
                  <a:srgbClr val="1A236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98" name="Google Shape;198;p33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gradFill>
              <a:gsLst>
                <a:gs pos="0">
                  <a:srgbClr val="141B4E"/>
                </a:gs>
                <a:gs pos="2000">
                  <a:srgbClr val="141B4E"/>
                </a:gs>
                <a:gs pos="34000">
                  <a:srgbClr val="21427D"/>
                </a:gs>
                <a:gs pos="67000">
                  <a:srgbClr val="1E3B71"/>
                </a:gs>
                <a:gs pos="100000">
                  <a:srgbClr val="1A236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99" name="Google Shape;199;p33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gradFill>
              <a:gsLst>
                <a:gs pos="0">
                  <a:srgbClr val="141B4E"/>
                </a:gs>
                <a:gs pos="2000">
                  <a:srgbClr val="141B4E"/>
                </a:gs>
                <a:gs pos="34000">
                  <a:srgbClr val="21427D"/>
                </a:gs>
                <a:gs pos="67000">
                  <a:srgbClr val="1E3B71"/>
                </a:gs>
                <a:gs pos="100000">
                  <a:srgbClr val="1A236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00" name="Google Shape;200;p33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gradFill>
              <a:gsLst>
                <a:gs pos="0">
                  <a:srgbClr val="141B4E"/>
                </a:gs>
                <a:gs pos="2000">
                  <a:srgbClr val="141B4E"/>
                </a:gs>
                <a:gs pos="34000">
                  <a:srgbClr val="21427D"/>
                </a:gs>
                <a:gs pos="67000">
                  <a:srgbClr val="1E3B71"/>
                </a:gs>
                <a:gs pos="100000">
                  <a:srgbClr val="1A236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01" name="Google Shape;201;p33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gradFill>
              <a:gsLst>
                <a:gs pos="0">
                  <a:srgbClr val="141B4E"/>
                </a:gs>
                <a:gs pos="2000">
                  <a:srgbClr val="141B4E"/>
                </a:gs>
                <a:gs pos="34000">
                  <a:srgbClr val="21427D"/>
                </a:gs>
                <a:gs pos="67000">
                  <a:srgbClr val="1E3B71"/>
                </a:gs>
                <a:gs pos="100000">
                  <a:srgbClr val="1A236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02" name="Google Shape;202;p33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gradFill>
              <a:gsLst>
                <a:gs pos="0">
                  <a:srgbClr val="141B4E"/>
                </a:gs>
                <a:gs pos="2000">
                  <a:srgbClr val="141B4E"/>
                </a:gs>
                <a:gs pos="34000">
                  <a:srgbClr val="21427D"/>
                </a:gs>
                <a:gs pos="67000">
                  <a:srgbClr val="1E3B71"/>
                </a:gs>
                <a:gs pos="100000">
                  <a:srgbClr val="1A236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03" name="Google Shape;203;p33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gradFill>
              <a:gsLst>
                <a:gs pos="0">
                  <a:srgbClr val="141B4E"/>
                </a:gs>
                <a:gs pos="2000">
                  <a:srgbClr val="141B4E"/>
                </a:gs>
                <a:gs pos="34000">
                  <a:srgbClr val="21427D"/>
                </a:gs>
                <a:gs pos="67000">
                  <a:srgbClr val="1E3B71"/>
                </a:gs>
                <a:gs pos="100000">
                  <a:srgbClr val="1A236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04" name="Google Shape;204;p33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gradFill>
              <a:gsLst>
                <a:gs pos="0">
                  <a:srgbClr val="141B4E"/>
                </a:gs>
                <a:gs pos="2000">
                  <a:srgbClr val="141B4E"/>
                </a:gs>
                <a:gs pos="34000">
                  <a:srgbClr val="21427D"/>
                </a:gs>
                <a:gs pos="67000">
                  <a:srgbClr val="1E3B71"/>
                </a:gs>
                <a:gs pos="100000">
                  <a:srgbClr val="1A236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05" name="Google Shape;205;p33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gradFill>
              <a:gsLst>
                <a:gs pos="0">
                  <a:srgbClr val="141B4E"/>
                </a:gs>
                <a:gs pos="2000">
                  <a:srgbClr val="141B4E"/>
                </a:gs>
                <a:gs pos="34000">
                  <a:srgbClr val="21427D"/>
                </a:gs>
                <a:gs pos="67000">
                  <a:srgbClr val="1E3B71"/>
                </a:gs>
                <a:gs pos="100000">
                  <a:srgbClr val="1A236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06" name="Google Shape;206;p33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gradFill>
              <a:gsLst>
                <a:gs pos="0">
                  <a:srgbClr val="141B4E"/>
                </a:gs>
                <a:gs pos="2000">
                  <a:srgbClr val="141B4E"/>
                </a:gs>
                <a:gs pos="34000">
                  <a:srgbClr val="21427D"/>
                </a:gs>
                <a:gs pos="67000">
                  <a:srgbClr val="1E3B71"/>
                </a:gs>
                <a:gs pos="100000">
                  <a:srgbClr val="1A236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07" name="Google Shape;207;p33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gradFill>
              <a:gsLst>
                <a:gs pos="0">
                  <a:srgbClr val="141B4E"/>
                </a:gs>
                <a:gs pos="2000">
                  <a:srgbClr val="141B4E"/>
                </a:gs>
                <a:gs pos="34000">
                  <a:srgbClr val="21427D"/>
                </a:gs>
                <a:gs pos="67000">
                  <a:srgbClr val="1E3B71"/>
                </a:gs>
                <a:gs pos="100000">
                  <a:srgbClr val="1A236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08" name="Google Shape;208;p33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gradFill>
              <a:gsLst>
                <a:gs pos="0">
                  <a:srgbClr val="141B4E"/>
                </a:gs>
                <a:gs pos="2000">
                  <a:srgbClr val="141B4E"/>
                </a:gs>
                <a:gs pos="34000">
                  <a:srgbClr val="21427D"/>
                </a:gs>
                <a:gs pos="67000">
                  <a:srgbClr val="1E3B71"/>
                </a:gs>
                <a:gs pos="100000">
                  <a:srgbClr val="1A236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09" name="Google Shape;209;p33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gradFill>
              <a:gsLst>
                <a:gs pos="0">
                  <a:srgbClr val="141B4E"/>
                </a:gs>
                <a:gs pos="2000">
                  <a:srgbClr val="141B4E"/>
                </a:gs>
                <a:gs pos="34000">
                  <a:srgbClr val="21427D"/>
                </a:gs>
                <a:gs pos="67000">
                  <a:srgbClr val="1E3B71"/>
                </a:gs>
                <a:gs pos="100000">
                  <a:srgbClr val="1A236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10" name="Google Shape;210;p33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gradFill>
              <a:gsLst>
                <a:gs pos="0">
                  <a:srgbClr val="141B4E"/>
                </a:gs>
                <a:gs pos="2000">
                  <a:srgbClr val="141B4E"/>
                </a:gs>
                <a:gs pos="34000">
                  <a:srgbClr val="21427D"/>
                </a:gs>
                <a:gs pos="67000">
                  <a:srgbClr val="1E3B71"/>
                </a:gs>
                <a:gs pos="100000">
                  <a:srgbClr val="1A236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11" name="Google Shape;211;p33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gradFill>
              <a:gsLst>
                <a:gs pos="0">
                  <a:srgbClr val="141B4E"/>
                </a:gs>
                <a:gs pos="2000">
                  <a:srgbClr val="141B4E"/>
                </a:gs>
                <a:gs pos="34000">
                  <a:srgbClr val="21427D"/>
                </a:gs>
                <a:gs pos="67000">
                  <a:srgbClr val="1E3B71"/>
                </a:gs>
                <a:gs pos="100000">
                  <a:srgbClr val="1A236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12" name="Google Shape;212;p33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gradFill>
              <a:gsLst>
                <a:gs pos="0">
                  <a:srgbClr val="141B4E"/>
                </a:gs>
                <a:gs pos="2000">
                  <a:srgbClr val="141B4E"/>
                </a:gs>
                <a:gs pos="34000">
                  <a:srgbClr val="21427D"/>
                </a:gs>
                <a:gs pos="67000">
                  <a:srgbClr val="1E3B71"/>
                </a:gs>
                <a:gs pos="100000">
                  <a:srgbClr val="1A236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13" name="Google Shape;213;p33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gradFill>
              <a:gsLst>
                <a:gs pos="0">
                  <a:srgbClr val="141B4E"/>
                </a:gs>
                <a:gs pos="2000">
                  <a:srgbClr val="141B4E"/>
                </a:gs>
                <a:gs pos="34000">
                  <a:srgbClr val="21427D"/>
                </a:gs>
                <a:gs pos="67000">
                  <a:srgbClr val="1E3B71"/>
                </a:gs>
                <a:gs pos="100000">
                  <a:srgbClr val="1A236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14" name="Google Shape;214;p33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gradFill>
              <a:gsLst>
                <a:gs pos="0">
                  <a:srgbClr val="141B4E"/>
                </a:gs>
                <a:gs pos="2000">
                  <a:srgbClr val="141B4E"/>
                </a:gs>
                <a:gs pos="34000">
                  <a:srgbClr val="21427D"/>
                </a:gs>
                <a:gs pos="67000">
                  <a:srgbClr val="1E3B71"/>
                </a:gs>
                <a:gs pos="100000">
                  <a:srgbClr val="1A236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15" name="Google Shape;215;p33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gradFill>
              <a:gsLst>
                <a:gs pos="0">
                  <a:srgbClr val="141B4E"/>
                </a:gs>
                <a:gs pos="2000">
                  <a:srgbClr val="141B4E"/>
                </a:gs>
                <a:gs pos="34000">
                  <a:srgbClr val="21427D"/>
                </a:gs>
                <a:gs pos="67000">
                  <a:srgbClr val="1E3B71"/>
                </a:gs>
                <a:gs pos="100000">
                  <a:srgbClr val="1A236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16" name="Google Shape;216;p33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gradFill>
              <a:gsLst>
                <a:gs pos="0">
                  <a:srgbClr val="141B4E"/>
                </a:gs>
                <a:gs pos="2000">
                  <a:srgbClr val="141B4E"/>
                </a:gs>
                <a:gs pos="34000">
                  <a:srgbClr val="21427D"/>
                </a:gs>
                <a:gs pos="67000">
                  <a:srgbClr val="1E3B71"/>
                </a:gs>
                <a:gs pos="100000">
                  <a:srgbClr val="1A236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17" name="Google Shape;217;p33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gradFill>
              <a:gsLst>
                <a:gs pos="0">
                  <a:srgbClr val="141B4E"/>
                </a:gs>
                <a:gs pos="2000">
                  <a:srgbClr val="141B4E"/>
                </a:gs>
                <a:gs pos="34000">
                  <a:srgbClr val="21427D"/>
                </a:gs>
                <a:gs pos="67000">
                  <a:srgbClr val="1E3B71"/>
                </a:gs>
                <a:gs pos="100000">
                  <a:srgbClr val="1A236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18" name="Google Shape;218;p33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gradFill>
              <a:gsLst>
                <a:gs pos="0">
                  <a:srgbClr val="141B4E"/>
                </a:gs>
                <a:gs pos="2000">
                  <a:srgbClr val="141B4E"/>
                </a:gs>
                <a:gs pos="34000">
                  <a:srgbClr val="21427D"/>
                </a:gs>
                <a:gs pos="67000">
                  <a:srgbClr val="1E3B71"/>
                </a:gs>
                <a:gs pos="100000">
                  <a:srgbClr val="1A236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19" name="Google Shape;219;p33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gradFill>
              <a:gsLst>
                <a:gs pos="0">
                  <a:srgbClr val="141B4E"/>
                </a:gs>
                <a:gs pos="2000">
                  <a:srgbClr val="141B4E"/>
                </a:gs>
                <a:gs pos="34000">
                  <a:srgbClr val="21427D"/>
                </a:gs>
                <a:gs pos="67000">
                  <a:srgbClr val="1E3B71"/>
                </a:gs>
                <a:gs pos="100000">
                  <a:srgbClr val="1A236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20" name="Google Shape;220;p33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gradFill>
              <a:gsLst>
                <a:gs pos="0">
                  <a:srgbClr val="141B4E"/>
                </a:gs>
                <a:gs pos="2000">
                  <a:srgbClr val="141B4E"/>
                </a:gs>
                <a:gs pos="34000">
                  <a:srgbClr val="21427D"/>
                </a:gs>
                <a:gs pos="67000">
                  <a:srgbClr val="1E3B71"/>
                </a:gs>
                <a:gs pos="100000">
                  <a:srgbClr val="1A236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21" name="Google Shape;221;p33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gradFill>
              <a:gsLst>
                <a:gs pos="0">
                  <a:srgbClr val="141B4E"/>
                </a:gs>
                <a:gs pos="2000">
                  <a:srgbClr val="141B4E"/>
                </a:gs>
                <a:gs pos="34000">
                  <a:srgbClr val="21427D"/>
                </a:gs>
                <a:gs pos="67000">
                  <a:srgbClr val="1E3B71"/>
                </a:gs>
                <a:gs pos="100000">
                  <a:srgbClr val="1A236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22" name="Google Shape;222;p33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gradFill>
              <a:gsLst>
                <a:gs pos="0">
                  <a:srgbClr val="141B4E"/>
                </a:gs>
                <a:gs pos="2000">
                  <a:srgbClr val="141B4E"/>
                </a:gs>
                <a:gs pos="34000">
                  <a:srgbClr val="21427D"/>
                </a:gs>
                <a:gs pos="67000">
                  <a:srgbClr val="1E3B71"/>
                </a:gs>
                <a:gs pos="100000">
                  <a:srgbClr val="1A236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23" name="Google Shape;223;p33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gradFill>
              <a:gsLst>
                <a:gs pos="0">
                  <a:srgbClr val="141B4E"/>
                </a:gs>
                <a:gs pos="2000">
                  <a:srgbClr val="141B4E"/>
                </a:gs>
                <a:gs pos="34000">
                  <a:srgbClr val="21427D"/>
                </a:gs>
                <a:gs pos="67000">
                  <a:srgbClr val="1E3B71"/>
                </a:gs>
                <a:gs pos="100000">
                  <a:srgbClr val="1A236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24" name="Google Shape;224;p33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gradFill>
              <a:gsLst>
                <a:gs pos="0">
                  <a:srgbClr val="141B4E"/>
                </a:gs>
                <a:gs pos="2000">
                  <a:srgbClr val="141B4E"/>
                </a:gs>
                <a:gs pos="34000">
                  <a:srgbClr val="21427D"/>
                </a:gs>
                <a:gs pos="67000">
                  <a:srgbClr val="1E3B71"/>
                </a:gs>
                <a:gs pos="100000">
                  <a:srgbClr val="1A236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25" name="Google Shape;225;p33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gradFill>
              <a:gsLst>
                <a:gs pos="0">
                  <a:srgbClr val="141B4E"/>
                </a:gs>
                <a:gs pos="2000">
                  <a:srgbClr val="141B4E"/>
                </a:gs>
                <a:gs pos="34000">
                  <a:srgbClr val="21427D"/>
                </a:gs>
                <a:gs pos="67000">
                  <a:srgbClr val="1E3B71"/>
                </a:gs>
                <a:gs pos="100000">
                  <a:srgbClr val="1A236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26" name="Google Shape;226;p33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gradFill>
              <a:gsLst>
                <a:gs pos="0">
                  <a:srgbClr val="141B4E"/>
                </a:gs>
                <a:gs pos="2000">
                  <a:srgbClr val="141B4E"/>
                </a:gs>
                <a:gs pos="34000">
                  <a:srgbClr val="21427D"/>
                </a:gs>
                <a:gs pos="67000">
                  <a:srgbClr val="1E3B71"/>
                </a:gs>
                <a:gs pos="100000">
                  <a:srgbClr val="1A236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27" name="Google Shape;227;p33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gradFill>
              <a:gsLst>
                <a:gs pos="0">
                  <a:srgbClr val="141B4E"/>
                </a:gs>
                <a:gs pos="2000">
                  <a:srgbClr val="141B4E"/>
                </a:gs>
                <a:gs pos="34000">
                  <a:srgbClr val="21427D"/>
                </a:gs>
                <a:gs pos="67000">
                  <a:srgbClr val="1E3B71"/>
                </a:gs>
                <a:gs pos="100000">
                  <a:srgbClr val="1A236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28" name="Google Shape;228;p33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gradFill>
              <a:gsLst>
                <a:gs pos="0">
                  <a:srgbClr val="141B4E"/>
                </a:gs>
                <a:gs pos="2000">
                  <a:srgbClr val="141B4E"/>
                </a:gs>
                <a:gs pos="34000">
                  <a:srgbClr val="21427D"/>
                </a:gs>
                <a:gs pos="67000">
                  <a:srgbClr val="1E3B71"/>
                </a:gs>
                <a:gs pos="100000">
                  <a:srgbClr val="1A236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29" name="Google Shape;229;p33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gradFill>
              <a:gsLst>
                <a:gs pos="0">
                  <a:srgbClr val="141B4E"/>
                </a:gs>
                <a:gs pos="2000">
                  <a:srgbClr val="141B4E"/>
                </a:gs>
                <a:gs pos="34000">
                  <a:srgbClr val="21427D"/>
                </a:gs>
                <a:gs pos="67000">
                  <a:srgbClr val="1E3B71"/>
                </a:gs>
                <a:gs pos="100000">
                  <a:srgbClr val="1A236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30" name="Google Shape;230;p33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gradFill>
              <a:gsLst>
                <a:gs pos="0">
                  <a:srgbClr val="141B4E"/>
                </a:gs>
                <a:gs pos="2000">
                  <a:srgbClr val="141B4E"/>
                </a:gs>
                <a:gs pos="34000">
                  <a:srgbClr val="21427D"/>
                </a:gs>
                <a:gs pos="67000">
                  <a:srgbClr val="1E3B71"/>
                </a:gs>
                <a:gs pos="100000">
                  <a:srgbClr val="1A236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31" name="Google Shape;231;p33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gradFill>
              <a:gsLst>
                <a:gs pos="0">
                  <a:srgbClr val="141B4E"/>
                </a:gs>
                <a:gs pos="2000">
                  <a:srgbClr val="141B4E"/>
                </a:gs>
                <a:gs pos="34000">
                  <a:srgbClr val="21427D"/>
                </a:gs>
                <a:gs pos="67000">
                  <a:srgbClr val="1E3B71"/>
                </a:gs>
                <a:gs pos="100000">
                  <a:srgbClr val="1A236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32" name="Google Shape;232;p33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gradFill>
              <a:gsLst>
                <a:gs pos="0">
                  <a:srgbClr val="141B4E"/>
                </a:gs>
                <a:gs pos="2000">
                  <a:srgbClr val="141B4E"/>
                </a:gs>
                <a:gs pos="34000">
                  <a:srgbClr val="21427D"/>
                </a:gs>
                <a:gs pos="67000">
                  <a:srgbClr val="1E3B71"/>
                </a:gs>
                <a:gs pos="100000">
                  <a:srgbClr val="1A236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33" name="Google Shape;233;p33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gradFill>
              <a:gsLst>
                <a:gs pos="0">
                  <a:srgbClr val="141B4E"/>
                </a:gs>
                <a:gs pos="2000">
                  <a:srgbClr val="141B4E"/>
                </a:gs>
                <a:gs pos="34000">
                  <a:srgbClr val="21427D"/>
                </a:gs>
                <a:gs pos="67000">
                  <a:srgbClr val="1E3B71"/>
                </a:gs>
                <a:gs pos="100000">
                  <a:srgbClr val="1A236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34" name="Google Shape;234;p33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gradFill>
              <a:gsLst>
                <a:gs pos="0">
                  <a:srgbClr val="141B4E"/>
                </a:gs>
                <a:gs pos="2000">
                  <a:srgbClr val="141B4E"/>
                </a:gs>
                <a:gs pos="34000">
                  <a:srgbClr val="21427D"/>
                </a:gs>
                <a:gs pos="67000">
                  <a:srgbClr val="1E3B71"/>
                </a:gs>
                <a:gs pos="100000">
                  <a:srgbClr val="1A236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35" name="Google Shape;235;p33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gradFill>
              <a:gsLst>
                <a:gs pos="0">
                  <a:srgbClr val="141B4E"/>
                </a:gs>
                <a:gs pos="2000">
                  <a:srgbClr val="141B4E"/>
                </a:gs>
                <a:gs pos="34000">
                  <a:srgbClr val="21427D"/>
                </a:gs>
                <a:gs pos="67000">
                  <a:srgbClr val="1E3B71"/>
                </a:gs>
                <a:gs pos="100000">
                  <a:srgbClr val="1A236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36" name="Google Shape;236;p33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gradFill>
              <a:gsLst>
                <a:gs pos="0">
                  <a:srgbClr val="141B4E"/>
                </a:gs>
                <a:gs pos="2000">
                  <a:srgbClr val="141B4E"/>
                </a:gs>
                <a:gs pos="34000">
                  <a:srgbClr val="21427D"/>
                </a:gs>
                <a:gs pos="67000">
                  <a:srgbClr val="1E3B71"/>
                </a:gs>
                <a:gs pos="100000">
                  <a:srgbClr val="1A236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37" name="Google Shape;237;p33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gradFill>
              <a:gsLst>
                <a:gs pos="0">
                  <a:srgbClr val="141B4E"/>
                </a:gs>
                <a:gs pos="2000">
                  <a:srgbClr val="141B4E"/>
                </a:gs>
                <a:gs pos="34000">
                  <a:srgbClr val="21427D"/>
                </a:gs>
                <a:gs pos="67000">
                  <a:srgbClr val="1E3B71"/>
                </a:gs>
                <a:gs pos="100000">
                  <a:srgbClr val="1A236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38" name="Google Shape;238;p33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gradFill>
              <a:gsLst>
                <a:gs pos="0">
                  <a:srgbClr val="141B4E"/>
                </a:gs>
                <a:gs pos="2000">
                  <a:srgbClr val="141B4E"/>
                </a:gs>
                <a:gs pos="34000">
                  <a:srgbClr val="21427D"/>
                </a:gs>
                <a:gs pos="67000">
                  <a:srgbClr val="1E3B71"/>
                </a:gs>
                <a:gs pos="100000">
                  <a:srgbClr val="1A236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39" name="Google Shape;239;p33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gradFill>
              <a:gsLst>
                <a:gs pos="0">
                  <a:srgbClr val="141B4E"/>
                </a:gs>
                <a:gs pos="2000">
                  <a:srgbClr val="141B4E"/>
                </a:gs>
                <a:gs pos="34000">
                  <a:srgbClr val="21427D"/>
                </a:gs>
                <a:gs pos="67000">
                  <a:srgbClr val="1E3B71"/>
                </a:gs>
                <a:gs pos="100000">
                  <a:srgbClr val="1A236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240" name="Google Shape;240;p33"/>
          <p:cNvSpPr txBox="1"/>
          <p:nvPr/>
        </p:nvSpPr>
        <p:spPr>
          <a:xfrm flipH="1">
            <a:off x="5942390" y="1521091"/>
            <a:ext cx="2143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igshot One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Bigshot One"/>
                <a:ea typeface="Bigshot One"/>
                <a:cs typeface="Bigshot One"/>
                <a:sym typeface="Bigshot One"/>
              </a:rPr>
              <a:t>Travellers</a:t>
            </a:r>
            <a:endParaRPr sz="2400" b="0" i="0" u="none" strike="noStrike" cap="none" dirty="0">
              <a:solidFill>
                <a:schemeClr val="lt1"/>
              </a:solidFill>
              <a:latin typeface="Bigshot One"/>
              <a:ea typeface="Bigshot One"/>
              <a:cs typeface="Bigshot One"/>
              <a:sym typeface="Bigshot One"/>
            </a:endParaRPr>
          </a:p>
        </p:txBody>
      </p:sp>
      <p:sp>
        <p:nvSpPr>
          <p:cNvPr id="241" name="Google Shape;241;p33"/>
          <p:cNvSpPr txBox="1"/>
          <p:nvPr/>
        </p:nvSpPr>
        <p:spPr>
          <a:xfrm flipH="1">
            <a:off x="5942390" y="3320959"/>
            <a:ext cx="2143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igshot One"/>
              <a:buNone/>
            </a:pPr>
            <a:endParaRPr sz="2400" b="0" i="0" u="none" strike="noStrike" cap="none" dirty="0">
              <a:solidFill>
                <a:schemeClr val="lt1"/>
              </a:solidFill>
              <a:latin typeface="Bigshot One"/>
              <a:ea typeface="Bigshot One"/>
              <a:cs typeface="Bigshot One"/>
              <a:sym typeface="Bigshot One"/>
            </a:endParaRPr>
          </a:p>
        </p:txBody>
      </p:sp>
      <p:sp>
        <p:nvSpPr>
          <p:cNvPr id="242" name="Google Shape;242;p33"/>
          <p:cNvSpPr txBox="1"/>
          <p:nvPr/>
        </p:nvSpPr>
        <p:spPr>
          <a:xfrm flipH="1">
            <a:off x="5942402" y="2421025"/>
            <a:ext cx="2143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igshot One"/>
              <a:buNone/>
            </a:pPr>
            <a:r>
              <a:rPr lang="en" sz="2400" b="0" i="0" u="none" strike="noStrike" cap="none" dirty="0">
                <a:solidFill>
                  <a:schemeClr val="lt1"/>
                </a:solidFill>
                <a:latin typeface="Bigshot One"/>
                <a:ea typeface="Bigshot One"/>
                <a:cs typeface="Bigshot One"/>
                <a:sym typeface="Bigshot One"/>
              </a:rPr>
              <a:t>Travel Agencies</a:t>
            </a:r>
            <a:endParaRPr sz="2400" b="0" i="0" u="none" strike="noStrike" cap="none" dirty="0">
              <a:solidFill>
                <a:schemeClr val="lt1"/>
              </a:solidFill>
              <a:latin typeface="Bigshot One"/>
              <a:ea typeface="Bigshot One"/>
              <a:cs typeface="Bigshot One"/>
              <a:sym typeface="Bigshot One"/>
            </a:endParaRPr>
          </a:p>
        </p:txBody>
      </p:sp>
      <p:sp>
        <p:nvSpPr>
          <p:cNvPr id="243" name="Google Shape;243;p33"/>
          <p:cNvSpPr txBox="1"/>
          <p:nvPr/>
        </p:nvSpPr>
        <p:spPr>
          <a:xfrm flipH="1">
            <a:off x="5742883" y="1805807"/>
            <a:ext cx="23433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</a:pPr>
            <a:endParaRPr dirty="0"/>
          </a:p>
        </p:txBody>
      </p:sp>
      <p:sp>
        <p:nvSpPr>
          <p:cNvPr id="244" name="Google Shape;244;p33"/>
          <p:cNvSpPr txBox="1"/>
          <p:nvPr/>
        </p:nvSpPr>
        <p:spPr>
          <a:xfrm flipH="1">
            <a:off x="5742883" y="3603894"/>
            <a:ext cx="23433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</a:pPr>
            <a:endParaRPr dirty="0"/>
          </a:p>
        </p:txBody>
      </p:sp>
      <p:sp>
        <p:nvSpPr>
          <p:cNvPr id="245" name="Google Shape;245;p33"/>
          <p:cNvSpPr txBox="1"/>
          <p:nvPr/>
        </p:nvSpPr>
        <p:spPr>
          <a:xfrm flipH="1">
            <a:off x="5735621" y="2704851"/>
            <a:ext cx="23433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</a:pPr>
            <a:endParaRPr sz="1400" b="0" i="0" u="none" strike="noStrike" cap="none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6" name="Google Shape;246;p33"/>
          <p:cNvSpPr/>
          <p:nvPr/>
        </p:nvSpPr>
        <p:spPr>
          <a:xfrm>
            <a:off x="1185220" y="1920940"/>
            <a:ext cx="209100" cy="203100"/>
          </a:xfrm>
          <a:prstGeom prst="ellipse">
            <a:avLst/>
          </a:prstGeom>
          <a:gradFill>
            <a:gsLst>
              <a:gs pos="0">
                <a:srgbClr val="FDAFDA"/>
              </a:gs>
              <a:gs pos="46000">
                <a:srgbClr val="F845A7"/>
              </a:gs>
              <a:gs pos="100000">
                <a:srgbClr val="B4056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7" name="Google Shape;247;p33"/>
          <p:cNvSpPr/>
          <p:nvPr/>
        </p:nvSpPr>
        <p:spPr>
          <a:xfrm>
            <a:off x="8123998" y="1657248"/>
            <a:ext cx="209100" cy="203100"/>
          </a:xfrm>
          <a:prstGeom prst="ellipse">
            <a:avLst/>
          </a:prstGeom>
          <a:gradFill>
            <a:gsLst>
              <a:gs pos="0">
                <a:srgbClr val="FDAFDA"/>
              </a:gs>
              <a:gs pos="46000">
                <a:srgbClr val="F845A7"/>
              </a:gs>
              <a:gs pos="100000">
                <a:srgbClr val="B4056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Bigshot One"/>
              <a:ea typeface="Bigshot One"/>
              <a:cs typeface="Bigshot One"/>
              <a:sym typeface="Bigshot One"/>
            </a:endParaRPr>
          </a:p>
        </p:txBody>
      </p:sp>
      <p:sp>
        <p:nvSpPr>
          <p:cNvPr id="248" name="Google Shape;248;p33"/>
          <p:cNvSpPr/>
          <p:nvPr/>
        </p:nvSpPr>
        <p:spPr>
          <a:xfrm>
            <a:off x="1772228" y="3053043"/>
            <a:ext cx="209100" cy="203100"/>
          </a:xfrm>
          <a:prstGeom prst="ellipse">
            <a:avLst/>
          </a:prstGeom>
          <a:gradFill>
            <a:gsLst>
              <a:gs pos="0">
                <a:srgbClr val="FDAFDA"/>
              </a:gs>
              <a:gs pos="46000">
                <a:srgbClr val="F845A7"/>
              </a:gs>
              <a:gs pos="100000">
                <a:srgbClr val="B4056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9" name="Google Shape;249;p33"/>
          <p:cNvSpPr/>
          <p:nvPr/>
        </p:nvSpPr>
        <p:spPr>
          <a:xfrm>
            <a:off x="3587421" y="1819369"/>
            <a:ext cx="209100" cy="2031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rgbClr val="DA681A"/>
              </a:gs>
              <a:gs pos="100000">
                <a:srgbClr val="8C3D0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0" name="Google Shape;250;p33"/>
          <p:cNvSpPr/>
          <p:nvPr/>
        </p:nvSpPr>
        <p:spPr>
          <a:xfrm>
            <a:off x="1449003" y="2209602"/>
            <a:ext cx="209100" cy="2031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rgbClr val="DA681A"/>
              </a:gs>
              <a:gs pos="100000">
                <a:srgbClr val="8C3D0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1" name="Google Shape;251;p33"/>
          <p:cNvSpPr/>
          <p:nvPr/>
        </p:nvSpPr>
        <p:spPr>
          <a:xfrm>
            <a:off x="8123998" y="2584565"/>
            <a:ext cx="209100" cy="2031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rgbClr val="DA681A"/>
              </a:gs>
              <a:gs pos="100000">
                <a:srgbClr val="8C3D0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Bigshot One"/>
              <a:ea typeface="Bigshot One"/>
              <a:cs typeface="Bigshot One"/>
              <a:sym typeface="Bigshot One"/>
            </a:endParaRPr>
          </a:p>
        </p:txBody>
      </p:sp>
      <p:sp>
        <p:nvSpPr>
          <p:cNvPr id="252" name="Google Shape;252;p33"/>
          <p:cNvSpPr/>
          <p:nvPr/>
        </p:nvSpPr>
        <p:spPr>
          <a:xfrm>
            <a:off x="3159830" y="2856038"/>
            <a:ext cx="209100" cy="2031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rgbClr val="DA681A"/>
              </a:gs>
              <a:gs pos="100000">
                <a:srgbClr val="8C3D0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3" name="Google Shape;253;p33"/>
          <p:cNvSpPr/>
          <p:nvPr/>
        </p:nvSpPr>
        <p:spPr>
          <a:xfrm>
            <a:off x="4545411" y="2437768"/>
            <a:ext cx="209100" cy="2031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rgbClr val="DA681A"/>
              </a:gs>
              <a:gs pos="100000">
                <a:srgbClr val="8C3D0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5" name="Google Shape;255;p33"/>
          <p:cNvSpPr/>
          <p:nvPr/>
        </p:nvSpPr>
        <p:spPr>
          <a:xfrm>
            <a:off x="4178547" y="1899999"/>
            <a:ext cx="209100" cy="203100"/>
          </a:xfrm>
          <a:prstGeom prst="ellipse">
            <a:avLst/>
          </a:prstGeom>
          <a:gradFill>
            <a:gsLst>
              <a:gs pos="0">
                <a:srgbClr val="36BFFF"/>
              </a:gs>
              <a:gs pos="100000">
                <a:srgbClr val="0778A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6" name="Google Shape;256;p33"/>
          <p:cNvSpPr/>
          <p:nvPr/>
        </p:nvSpPr>
        <p:spPr>
          <a:xfrm>
            <a:off x="2821420" y="2625977"/>
            <a:ext cx="209100" cy="203100"/>
          </a:xfrm>
          <a:prstGeom prst="ellipse">
            <a:avLst/>
          </a:prstGeom>
          <a:gradFill>
            <a:gsLst>
              <a:gs pos="0">
                <a:srgbClr val="36BFFF"/>
              </a:gs>
              <a:gs pos="100000">
                <a:srgbClr val="0778A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7" name="Google Shape;257;p33"/>
          <p:cNvSpPr/>
          <p:nvPr/>
        </p:nvSpPr>
        <p:spPr>
          <a:xfrm>
            <a:off x="1858663" y="3572772"/>
            <a:ext cx="209100" cy="203100"/>
          </a:xfrm>
          <a:prstGeom prst="ellipse">
            <a:avLst/>
          </a:prstGeom>
          <a:gradFill>
            <a:gsLst>
              <a:gs pos="0">
                <a:srgbClr val="36BFFF"/>
              </a:gs>
              <a:gs pos="100000">
                <a:srgbClr val="0778A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2500" y="330200"/>
            <a:ext cx="6540500" cy="707886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4000" b="1" dirty="0">
                <a:ln w="50800"/>
                <a:solidFill>
                  <a:schemeClr val="bg1">
                    <a:shade val="50000"/>
                  </a:schemeClr>
                </a:solidFill>
              </a:rPr>
              <a:t>Problems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2500" y="1192027"/>
            <a:ext cx="84709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Security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High Maintenance cost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Complexity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Storage Issue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Low &amp; Buggy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Duplication of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Data Dependency</a:t>
            </a:r>
          </a:p>
        </p:txBody>
      </p:sp>
    </p:spTree>
    <p:extLst>
      <p:ext uri="{BB962C8B-B14F-4D97-AF65-F5344CB8AC3E}">
        <p14:creationId xmlns:p14="http://schemas.microsoft.com/office/powerpoint/2010/main" val="163201783"/>
      </p:ext>
    </p:extLst>
  </p:cSld>
  <p:clrMapOvr>
    <a:masterClrMapping/>
  </p:clrMapOvr>
</p:sld>
</file>

<file path=ppt/theme/theme1.xml><?xml version="1.0" encoding="utf-8"?>
<a:theme xmlns:a="http://schemas.openxmlformats.org/drawingml/2006/main" name="3D Gradient Style Advertising Agency by Slidesgo">
  <a:themeElements>
    <a:clrScheme name="Simple Light">
      <a:dk1>
        <a:srgbClr val="7F7F7F"/>
      </a:dk1>
      <a:lt1>
        <a:srgbClr val="FFFFFF"/>
      </a:lt1>
      <a:dk2>
        <a:srgbClr val="FFFFFF"/>
      </a:dk2>
      <a:lt2>
        <a:srgbClr val="F1F549"/>
      </a:lt2>
      <a:accent1>
        <a:srgbClr val="FF7F27"/>
      </a:accent1>
      <a:accent2>
        <a:srgbClr val="F93DA4"/>
      </a:accent2>
      <a:accent3>
        <a:srgbClr val="00A8F3"/>
      </a:accent3>
      <a:accent4>
        <a:srgbClr val="B83DBA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7807</TotalTime>
  <Words>377</Words>
  <Application>Microsoft Office PowerPoint</Application>
  <PresentationFormat>On-screen Show (16:9)</PresentationFormat>
  <Paragraphs>230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Anaheim</vt:lpstr>
      <vt:lpstr>Arial</vt:lpstr>
      <vt:lpstr>Bebas Neue</vt:lpstr>
      <vt:lpstr>Bigshot One</vt:lpstr>
      <vt:lpstr>Calibri Light</vt:lpstr>
      <vt:lpstr>Helvetica</vt:lpstr>
      <vt:lpstr>Raleway</vt:lpstr>
      <vt:lpstr>Wingdings</vt:lpstr>
      <vt:lpstr>3D Gradient Style Advertising Agency by Slidesgo</vt:lpstr>
      <vt:lpstr>DATABASE SYSTEM Presentation </vt:lpstr>
      <vt:lpstr>Our Team</vt:lpstr>
      <vt:lpstr>PowerPoint Presentation</vt:lpstr>
      <vt:lpstr>PowerPoint Presentation</vt:lpstr>
      <vt:lpstr>DATABASE MANAGEMENT</vt:lpstr>
      <vt:lpstr>PowerPoint Presentation</vt:lpstr>
      <vt:lpstr>PowerPoint Presentation</vt:lpstr>
      <vt:lpstr>Target audience worldwide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BASE Presentation </dc:title>
  <cp:lastModifiedBy>JackRabbit</cp:lastModifiedBy>
  <cp:revision>40</cp:revision>
  <dcterms:modified xsi:type="dcterms:W3CDTF">2022-10-22T09:06:49Z</dcterms:modified>
</cp:coreProperties>
</file>