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258" r:id="rId3"/>
    <p:sldId id="310" r:id="rId4"/>
    <p:sldId id="329" r:id="rId5"/>
    <p:sldId id="330" r:id="rId6"/>
    <p:sldId id="338" r:id="rId7"/>
    <p:sldId id="331" r:id="rId8"/>
    <p:sldId id="313" r:id="rId9"/>
    <p:sldId id="337" r:id="rId10"/>
    <p:sldId id="257" r:id="rId11"/>
    <p:sldId id="332" r:id="rId12"/>
    <p:sldId id="333" r:id="rId13"/>
    <p:sldId id="334" r:id="rId14"/>
    <p:sldId id="335" r:id="rId15"/>
    <p:sldId id="336" r:id="rId16"/>
    <p:sldId id="311" r:id="rId17"/>
    <p:sldId id="314" r:id="rId18"/>
    <p:sldId id="327" r:id="rId19"/>
    <p:sldId id="326" r:id="rId20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MV Boli" panose="02000500030200090000" pitchFamily="2" charset="0"/>
      <p:regular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Overpass Black" panose="020B0604020202020204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59CC3E-4F6E-49E1-AE89-B44E1D229280}">
  <a:tblStyle styleId="{3659CC3E-4F6E-49E1-AE89-B44E1D2292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4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a7274a18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a7274a18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a7274a1822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a7274a1822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85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a7274a1822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a7274a1822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405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a7274a1822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a7274a1822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8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a7274a1822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a7274a1822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916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a7274a1822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a7274a1822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a7274a1822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a7274a1822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80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6500" y="1130675"/>
            <a:ext cx="6291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220225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1328945" y="-932567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 rot="2440329">
            <a:off x="6865875" y="-711275"/>
            <a:ext cx="3592175" cy="302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 rot="5400000" flipH="1">
            <a:off x="-1871711" y="-356575"/>
            <a:ext cx="2894875" cy="259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889245" y="3430558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 amt="82000"/>
          </a:blip>
          <a:stretch>
            <a:fillRect/>
          </a:stretch>
        </p:blipFill>
        <p:spPr>
          <a:xfrm rot="10670981">
            <a:off x="6959826" y="3022524"/>
            <a:ext cx="3632875" cy="299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 rot="-2700000">
            <a:off x="381980" y="2801012"/>
            <a:ext cx="1344349" cy="2469678"/>
            <a:chOff x="272875" y="1419395"/>
            <a:chExt cx="255950" cy="563168"/>
          </a:xfrm>
        </p:grpSpPr>
        <p:sp>
          <p:nvSpPr>
            <p:cNvPr id="17" name="Google Shape;17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rot="-2700000">
            <a:off x="7112113" y="-364316"/>
            <a:ext cx="1344349" cy="1995327"/>
            <a:chOff x="272875" y="1527563"/>
            <a:chExt cx="255950" cy="455000"/>
          </a:xfrm>
        </p:grpSpPr>
        <p:sp>
          <p:nvSpPr>
            <p:cNvPr id="53" name="Google Shape;53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2"/>
          <p:cNvSpPr/>
          <p:nvPr/>
        </p:nvSpPr>
        <p:spPr>
          <a:xfrm rot="10800000">
            <a:off x="4793599" y="4568874"/>
            <a:ext cx="2265082" cy="2165834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13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1538275" flipH="1">
            <a:off x="-1241959" y="-985041"/>
            <a:ext cx="3297390" cy="227663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13"/>
          <p:cNvSpPr/>
          <p:nvPr/>
        </p:nvSpPr>
        <p:spPr>
          <a:xfrm rot="3011561">
            <a:off x="8474812" y="4330185"/>
            <a:ext cx="1345837" cy="1286867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 rot="3559955">
            <a:off x="-42012" y="-631342"/>
            <a:ext cx="1344348" cy="1995332"/>
            <a:chOff x="272875" y="1527563"/>
            <a:chExt cx="255950" cy="455000"/>
          </a:xfrm>
        </p:grpSpPr>
        <p:sp>
          <p:nvSpPr>
            <p:cNvPr id="671" name="Google Shape;671;p1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6" name="Google Shape;706;p1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024386">
            <a:off x="7156213" y="-1143378"/>
            <a:ext cx="2894879" cy="259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13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-7120613" flipH="1">
            <a:off x="5305666" y="-1758350"/>
            <a:ext cx="2894876" cy="2593327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3"/>
          <p:cNvSpPr txBox="1">
            <a:spLocks noGrp="1"/>
          </p:cNvSpPr>
          <p:nvPr>
            <p:ph type="title" hasCustomPrompt="1"/>
          </p:nvPr>
        </p:nvSpPr>
        <p:spPr>
          <a:xfrm>
            <a:off x="3170031" y="3417401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2" hasCustomPrompt="1"/>
          </p:nvPr>
        </p:nvSpPr>
        <p:spPr>
          <a:xfrm>
            <a:off x="5686543" y="3417401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3" hasCustomPrompt="1"/>
          </p:nvPr>
        </p:nvSpPr>
        <p:spPr>
          <a:xfrm>
            <a:off x="5697526" y="1667000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4" hasCustomPrompt="1"/>
          </p:nvPr>
        </p:nvSpPr>
        <p:spPr>
          <a:xfrm>
            <a:off x="637282" y="3444201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5" hasCustomPrompt="1"/>
          </p:nvPr>
        </p:nvSpPr>
        <p:spPr>
          <a:xfrm>
            <a:off x="637282" y="1667000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6" hasCustomPrompt="1"/>
          </p:nvPr>
        </p:nvSpPr>
        <p:spPr>
          <a:xfrm>
            <a:off x="3170031" y="1667000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4" name="Google Shape;714;p13"/>
          <p:cNvSpPr txBox="1">
            <a:spLocks noGrp="1"/>
          </p:cNvSpPr>
          <p:nvPr>
            <p:ph type="ctrTitle" idx="7"/>
          </p:nvPr>
        </p:nvSpPr>
        <p:spPr>
          <a:xfrm>
            <a:off x="4160248" y="326740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"/>
          </p:nvPr>
        </p:nvSpPr>
        <p:spPr>
          <a:xfrm>
            <a:off x="4160247" y="3572896"/>
            <a:ext cx="18210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ctrTitle" idx="8"/>
          </p:nvPr>
        </p:nvSpPr>
        <p:spPr>
          <a:xfrm>
            <a:off x="6688381" y="326740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7" name="Google Shape;717;p13"/>
          <p:cNvSpPr txBox="1">
            <a:spLocks noGrp="1"/>
          </p:cNvSpPr>
          <p:nvPr>
            <p:ph type="subTitle" idx="9"/>
          </p:nvPr>
        </p:nvSpPr>
        <p:spPr>
          <a:xfrm>
            <a:off x="6688378" y="3572896"/>
            <a:ext cx="18210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3"/>
          <p:cNvSpPr/>
          <p:nvPr/>
        </p:nvSpPr>
        <p:spPr>
          <a:xfrm>
            <a:off x="1150175" y="2700900"/>
            <a:ext cx="2525" cy="25"/>
          </a:xfrm>
          <a:custGeom>
            <a:avLst/>
            <a:gdLst/>
            <a:ahLst/>
            <a:cxnLst/>
            <a:rect l="l" t="t" r="r" b="b"/>
            <a:pathLst>
              <a:path w="101" h="1" extrusionOk="0">
                <a:moveTo>
                  <a:pt x="101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CEF2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719" name="Google Shape;719;p13"/>
          <p:cNvSpPr txBox="1">
            <a:spLocks noGrp="1"/>
          </p:cNvSpPr>
          <p:nvPr>
            <p:ph type="ctrTitle" idx="13"/>
          </p:nvPr>
        </p:nvSpPr>
        <p:spPr>
          <a:xfrm>
            <a:off x="6688650" y="149005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0" name="Google Shape;720;p13"/>
          <p:cNvSpPr txBox="1">
            <a:spLocks noGrp="1"/>
          </p:cNvSpPr>
          <p:nvPr>
            <p:ph type="subTitle" idx="14"/>
          </p:nvPr>
        </p:nvSpPr>
        <p:spPr>
          <a:xfrm>
            <a:off x="6688665" y="1791550"/>
            <a:ext cx="18210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13"/>
          <p:cNvSpPr txBox="1">
            <a:spLocks noGrp="1"/>
          </p:cNvSpPr>
          <p:nvPr>
            <p:ph type="ctrTitle" idx="15"/>
          </p:nvPr>
        </p:nvSpPr>
        <p:spPr>
          <a:xfrm>
            <a:off x="1622668" y="326740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2" name="Google Shape;722;p13"/>
          <p:cNvSpPr txBox="1">
            <a:spLocks noGrp="1"/>
          </p:cNvSpPr>
          <p:nvPr>
            <p:ph type="subTitle" idx="16"/>
          </p:nvPr>
        </p:nvSpPr>
        <p:spPr>
          <a:xfrm>
            <a:off x="1622669" y="3572896"/>
            <a:ext cx="18210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3"/>
          <p:cNvSpPr txBox="1">
            <a:spLocks noGrp="1"/>
          </p:cNvSpPr>
          <p:nvPr>
            <p:ph type="ctrTitle" idx="17"/>
          </p:nvPr>
        </p:nvSpPr>
        <p:spPr>
          <a:xfrm>
            <a:off x="1622668" y="149005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4" name="Google Shape;724;p13"/>
          <p:cNvSpPr txBox="1">
            <a:spLocks noGrp="1"/>
          </p:cNvSpPr>
          <p:nvPr>
            <p:ph type="subTitle" idx="18"/>
          </p:nvPr>
        </p:nvSpPr>
        <p:spPr>
          <a:xfrm>
            <a:off x="1622669" y="1791550"/>
            <a:ext cx="18210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13"/>
          <p:cNvSpPr txBox="1">
            <a:spLocks noGrp="1"/>
          </p:cNvSpPr>
          <p:nvPr>
            <p:ph type="ctrTitle" idx="19"/>
          </p:nvPr>
        </p:nvSpPr>
        <p:spPr>
          <a:xfrm>
            <a:off x="4160243" y="149005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6" name="Google Shape;726;p13"/>
          <p:cNvSpPr txBox="1">
            <a:spLocks noGrp="1"/>
          </p:cNvSpPr>
          <p:nvPr>
            <p:ph type="subTitle" idx="20"/>
          </p:nvPr>
        </p:nvSpPr>
        <p:spPr>
          <a:xfrm>
            <a:off x="4160258" y="1791550"/>
            <a:ext cx="18210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13"/>
          <p:cNvSpPr txBox="1">
            <a:spLocks noGrp="1"/>
          </p:cNvSpPr>
          <p:nvPr>
            <p:ph type="ctrTitle" idx="21"/>
          </p:nvPr>
        </p:nvSpPr>
        <p:spPr>
          <a:xfrm>
            <a:off x="720000" y="342524"/>
            <a:ext cx="7704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086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3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>
            <a:off x="345175" y="3258079"/>
            <a:ext cx="8158656" cy="30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>
            <a:off x="1630988" y="143888"/>
            <a:ext cx="5882026" cy="485572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/>
          <p:nvPr/>
        </p:nvSpPr>
        <p:spPr>
          <a:xfrm>
            <a:off x="4379243" y="-2465274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3"/>
          <p:cNvGrpSpPr/>
          <p:nvPr/>
        </p:nvGrpSpPr>
        <p:grpSpPr>
          <a:xfrm rot="-2700000">
            <a:off x="473130" y="2695837"/>
            <a:ext cx="1344349" cy="2469678"/>
            <a:chOff x="272875" y="1419395"/>
            <a:chExt cx="255950" cy="563168"/>
          </a:xfrm>
        </p:grpSpPr>
        <p:sp>
          <p:nvSpPr>
            <p:cNvPr id="94" name="Google Shape;94;p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3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30" name="Google Shape;130;p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3"/>
          <p:cNvSpPr txBox="1">
            <a:spLocks noGrp="1"/>
          </p:cNvSpPr>
          <p:nvPr>
            <p:ph type="subTitle" idx="1"/>
          </p:nvPr>
        </p:nvSpPr>
        <p:spPr>
          <a:xfrm>
            <a:off x="2646000" y="3114137"/>
            <a:ext cx="38520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"/>
          <p:cNvSpPr txBox="1">
            <a:spLocks noGrp="1"/>
          </p:cNvSpPr>
          <p:nvPr>
            <p:ph type="ctrTitle"/>
          </p:nvPr>
        </p:nvSpPr>
        <p:spPr>
          <a:xfrm>
            <a:off x="2646000" y="2594236"/>
            <a:ext cx="38520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"/>
          <p:cNvSpPr txBox="1">
            <a:spLocks noGrp="1"/>
          </p:cNvSpPr>
          <p:nvPr>
            <p:ph type="title" idx="2" hasCustomPrompt="1"/>
          </p:nvPr>
        </p:nvSpPr>
        <p:spPr>
          <a:xfrm>
            <a:off x="2646000" y="894175"/>
            <a:ext cx="3852000" cy="203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5000"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720000" y="1055850"/>
            <a:ext cx="7704000" cy="3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170" name="Google Shape;170;p4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7658780" y="-1091242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 rot="5400000" flipH="1">
            <a:off x="7116014" y="-515250"/>
            <a:ext cx="2894875" cy="259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547182" flipH="1">
            <a:off x="-1959645" y="2413033"/>
            <a:ext cx="3297391" cy="2276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 rot="7617396">
            <a:off x="7156577" y="3425249"/>
            <a:ext cx="3632874" cy="299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4"/>
          <p:cNvGrpSpPr/>
          <p:nvPr/>
        </p:nvGrpSpPr>
        <p:grpSpPr>
          <a:xfrm>
            <a:off x="-624370" y="1649584"/>
            <a:ext cx="1344377" cy="1995312"/>
            <a:chOff x="272875" y="1527563"/>
            <a:chExt cx="255950" cy="455000"/>
          </a:xfrm>
        </p:grpSpPr>
        <p:sp>
          <p:nvSpPr>
            <p:cNvPr id="175" name="Google Shape;175;p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4"/>
          <p:cNvSpPr/>
          <p:nvPr/>
        </p:nvSpPr>
        <p:spPr>
          <a:xfrm rot="2491995">
            <a:off x="8061861" y="3895420"/>
            <a:ext cx="2265111" cy="2165862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4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6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4" flipH="1">
            <a:off x="2960862" y="1361553"/>
            <a:ext cx="3222304" cy="2224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6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 rot="1331770">
            <a:off x="-1977764" y="3821949"/>
            <a:ext cx="2989902" cy="2468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6"/>
          <p:cNvGrpSpPr/>
          <p:nvPr/>
        </p:nvGrpSpPr>
        <p:grpSpPr>
          <a:xfrm rot="-987768">
            <a:off x="-733895" y="3875634"/>
            <a:ext cx="1344359" cy="1995308"/>
            <a:chOff x="272875" y="1527563"/>
            <a:chExt cx="255950" cy="455000"/>
          </a:xfrm>
        </p:grpSpPr>
        <p:sp>
          <p:nvSpPr>
            <p:cNvPr id="301" name="Google Shape;301;p6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6" name="Google Shape;336;p6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flipH="1">
            <a:off x="7809444" y="4139664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6"/>
          <p:cNvPicPr preferRelativeResize="0"/>
          <p:nvPr/>
        </p:nvPicPr>
        <p:blipFill>
          <a:blip r:embed="rId5">
            <a:alphaModFix amt="62000"/>
          </a:blip>
          <a:stretch>
            <a:fillRect/>
          </a:stretch>
        </p:blipFill>
        <p:spPr>
          <a:xfrm rot="9368145" flipH="1">
            <a:off x="-1509155" y="-1246007"/>
            <a:ext cx="2894870" cy="25933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p6"/>
          <p:cNvGrpSpPr/>
          <p:nvPr/>
        </p:nvGrpSpPr>
        <p:grpSpPr>
          <a:xfrm rot="5400065">
            <a:off x="8667137" y="-1129839"/>
            <a:ext cx="1344377" cy="1995312"/>
            <a:chOff x="272875" y="1527563"/>
            <a:chExt cx="255950" cy="455000"/>
          </a:xfrm>
        </p:grpSpPr>
        <p:sp>
          <p:nvSpPr>
            <p:cNvPr id="339" name="Google Shape;339;p6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6"/>
          <p:cNvSpPr txBox="1">
            <a:spLocks noGrp="1"/>
          </p:cNvSpPr>
          <p:nvPr>
            <p:ph type="title"/>
          </p:nvPr>
        </p:nvSpPr>
        <p:spPr>
          <a:xfrm>
            <a:off x="3566522" y="1727900"/>
            <a:ext cx="20289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375" name="Google Shape;375;p6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 rot="-10643014">
            <a:off x="7943421" y="-1509312"/>
            <a:ext cx="2989903" cy="2468227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"/>
          <p:cNvSpPr/>
          <p:nvPr/>
        </p:nvSpPr>
        <p:spPr>
          <a:xfrm rot="-7373435">
            <a:off x="3439495" y="5025020"/>
            <a:ext cx="2265005" cy="216576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0" name="Google Shape;1840;p31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1248590" y="25322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Google Shape;1841;p31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-1738310" y="40818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Google Shape;1842;p31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 rot="2453973">
            <a:off x="6716115" y="-248136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" name="Google Shape;1843;p31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 rot="10800000">
            <a:off x="1630988" y="143888"/>
            <a:ext cx="5882026" cy="4855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4" name="Google Shape;1844;p31"/>
          <p:cNvGrpSpPr/>
          <p:nvPr/>
        </p:nvGrpSpPr>
        <p:grpSpPr>
          <a:xfrm rot="-2700000">
            <a:off x="167955" y="3080962"/>
            <a:ext cx="1344349" cy="2469678"/>
            <a:chOff x="272875" y="1419395"/>
            <a:chExt cx="255950" cy="563168"/>
          </a:xfrm>
        </p:grpSpPr>
        <p:sp>
          <p:nvSpPr>
            <p:cNvPr id="1845" name="Google Shape;1845;p3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31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881" name="Google Shape;1881;p3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6" name="Google Shape;1916;p31"/>
          <p:cNvSpPr/>
          <p:nvPr/>
        </p:nvSpPr>
        <p:spPr>
          <a:xfrm>
            <a:off x="5570568" y="-2413037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8" name="Google Shape;1918;p3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9" name="Google Shape;1919;p32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1920" name="Google Shape;1920;p3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55" name="Google Shape;1955;p32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32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p32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9" name="Google Shape;1959;p33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166545" y="-1270720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0" name="Google Shape;1960;p33"/>
          <p:cNvGrpSpPr/>
          <p:nvPr/>
        </p:nvGrpSpPr>
        <p:grpSpPr>
          <a:xfrm rot="-8099954">
            <a:off x="15431" y="-572435"/>
            <a:ext cx="1344367" cy="1995327"/>
            <a:chOff x="272875" y="1527563"/>
            <a:chExt cx="255950" cy="455000"/>
          </a:xfrm>
        </p:grpSpPr>
        <p:sp>
          <p:nvSpPr>
            <p:cNvPr id="1961" name="Google Shape;1961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6" name="Google Shape;1996;p3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7609918" y="-1097658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33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10754694">
            <a:off x="2497948" y="4487275"/>
            <a:ext cx="7605809" cy="28323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8" name="Google Shape;1998;p33"/>
          <p:cNvGrpSpPr/>
          <p:nvPr/>
        </p:nvGrpSpPr>
        <p:grpSpPr>
          <a:xfrm flipH="1">
            <a:off x="-624375" y="3487614"/>
            <a:ext cx="1344377" cy="2469659"/>
            <a:chOff x="272875" y="1419395"/>
            <a:chExt cx="255950" cy="563168"/>
          </a:xfrm>
        </p:grpSpPr>
        <p:sp>
          <p:nvSpPr>
            <p:cNvPr id="1999" name="Google Shape;1999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4_1_1_2"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7" name="Google Shape;2077;p35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8" name="Google Shape;2078;p35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2079" name="Google Shape;2079;p3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14" name="Google Shape;2114;p35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35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2116" name="Google Shape;2116;p35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77" r:id="rId6"/>
    <p:sldLayoutId id="2147483678" r:id="rId7"/>
    <p:sldLayoutId id="2147483679" r:id="rId8"/>
    <p:sldLayoutId id="2147483681" r:id="rId9"/>
    <p:sldLayoutId id="214748368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g"/><Relationship Id="rId11" Type="http://schemas.openxmlformats.org/officeDocument/2006/relationships/image" Target="../media/image26.jpg"/><Relationship Id="rId5" Type="http://schemas.openxmlformats.org/officeDocument/2006/relationships/image" Target="../media/image20.png"/><Relationship Id="rId10" Type="http://schemas.openxmlformats.org/officeDocument/2006/relationships/image" Target="../media/image25.jpg"/><Relationship Id="rId4" Type="http://schemas.openxmlformats.org/officeDocument/2006/relationships/image" Target="../media/image19.png"/><Relationship Id="rId9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5" name="Google Shape;2125;p38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9461196">
            <a:off x="1917996" y="2388117"/>
            <a:ext cx="2894873" cy="259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6" name="Google Shape;2126;p38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1377427">
            <a:off x="4764679" y="752254"/>
            <a:ext cx="2894876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7" name="Google Shape;2127;p38"/>
          <p:cNvPicPr preferRelativeResize="0"/>
          <p:nvPr/>
        </p:nvPicPr>
        <p:blipFill>
          <a:blip r:embed="rId5">
            <a:alphaModFix amt="47000"/>
          </a:blip>
          <a:stretch>
            <a:fillRect/>
          </a:stretch>
        </p:blipFill>
        <p:spPr>
          <a:xfrm>
            <a:off x="1821720" y="-132296"/>
            <a:ext cx="5527099" cy="456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8" name="Google Shape;2128;p38"/>
          <p:cNvSpPr txBox="1">
            <a:spLocks noGrp="1"/>
          </p:cNvSpPr>
          <p:nvPr>
            <p:ph type="ctrTitle"/>
          </p:nvPr>
        </p:nvSpPr>
        <p:spPr>
          <a:xfrm>
            <a:off x="848645" y="82181"/>
            <a:ext cx="7049844" cy="264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/>
              <a:t>OFFICE NETWORK SIMULATION</a:t>
            </a:r>
            <a:br>
              <a:rPr lang="en-US" sz="4400" dirty="0"/>
            </a:br>
            <a:r>
              <a:rPr lang="en-US" sz="4400" dirty="0"/>
              <a:t>                </a:t>
            </a:r>
            <a:r>
              <a:rPr lang="en-US" sz="3200" dirty="0">
                <a:latin typeface="MV Boli" panose="02000500030200090000" pitchFamily="2" charset="0"/>
                <a:cs typeface="MV Boli" panose="02000500030200090000" pitchFamily="2" charset="0"/>
              </a:rPr>
              <a:t>Cisco Packet Tracer</a:t>
            </a:r>
            <a:endParaRPr sz="4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129" name="Google Shape;2129;p38"/>
          <p:cNvSpPr txBox="1">
            <a:spLocks noGrp="1"/>
          </p:cNvSpPr>
          <p:nvPr>
            <p:ph type="subTitle" idx="1"/>
          </p:nvPr>
        </p:nvSpPr>
        <p:spPr>
          <a:xfrm>
            <a:off x="3889829" y="3191915"/>
            <a:ext cx="5421085" cy="1238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Presented by </a:t>
            </a:r>
            <a:r>
              <a:rPr lang="en-US" sz="1800" dirty="0"/>
              <a:t>= Khawaja Azfar Asif-023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              Muhammad Kashir Khan- 008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              Muhammad Asad Khan- 036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Presented to </a:t>
            </a:r>
            <a:r>
              <a:rPr lang="en-US" sz="1800" dirty="0"/>
              <a:t>= Sir Rafaqat Alam Khan</a:t>
            </a:r>
            <a:endParaRPr sz="1800" dirty="0"/>
          </a:p>
        </p:txBody>
      </p:sp>
      <p:sp>
        <p:nvSpPr>
          <p:cNvPr id="2130" name="Google Shape;2130;p38"/>
          <p:cNvSpPr/>
          <p:nvPr/>
        </p:nvSpPr>
        <p:spPr>
          <a:xfrm>
            <a:off x="-3657600" y="7305175"/>
            <a:ext cx="792600" cy="792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39"/>
          <p:cNvSpPr txBox="1">
            <a:spLocks noGrp="1"/>
          </p:cNvSpPr>
          <p:nvPr>
            <p:ph type="body" idx="1"/>
          </p:nvPr>
        </p:nvSpPr>
        <p:spPr>
          <a:xfrm>
            <a:off x="959486" y="1192400"/>
            <a:ext cx="7704000" cy="2758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endParaRPr lang="en" sz="20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2000" dirty="0"/>
              <a:t>Reception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2000" dirty="0"/>
              <a:t>Conference Room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2000" dirty="0"/>
              <a:t>Server Room</a:t>
            </a:r>
          </a:p>
          <a:p>
            <a:pPr lvl="0" indent="-304800">
              <a:buSzPts val="1200"/>
              <a:buAutoNum type="arabicPeriod"/>
            </a:pPr>
            <a:r>
              <a:rPr lang="en-US" sz="2000" dirty="0"/>
              <a:t>Ronald’s Room</a:t>
            </a:r>
          </a:p>
          <a:p>
            <a:pPr lvl="0" indent="-304800">
              <a:buSzPts val="1200"/>
              <a:buAutoNum type="arabicPeriod"/>
            </a:pPr>
            <a:r>
              <a:rPr lang="en-US" sz="2000" dirty="0"/>
              <a:t>Jeff’s Room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20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endParaRPr lang="en" sz="1600" dirty="0"/>
          </a:p>
        </p:txBody>
      </p:sp>
      <p:sp>
        <p:nvSpPr>
          <p:cNvPr id="2136" name="Google Shape;2136;p39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3200" dirty="0"/>
              <a:t>Following are Sections of Office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F6E3D4-026C-4A02-B308-48F2C7451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365B50-6A9B-4203-84E0-75831AD2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1.Reception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96A17-3266-4EF6-9EBD-CBB9A60EA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1" y="1127569"/>
            <a:ext cx="6333744" cy="26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266969-29DE-4E1E-8335-1E65A173A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D932FA-EEBF-40C0-BFBE-3C69D317F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2.Server Room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63063-EDFE-4AA9-91BF-54C726518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07008"/>
            <a:ext cx="7181088" cy="28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0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E2C7D5-F08E-40DC-82F2-E4E29E585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20B536-27A7-4DB0-8EA2-F4EAED543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3.Conference Room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24F9D-81FB-49C3-B3DA-7D447A695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13" y="1238250"/>
            <a:ext cx="698601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1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771553-B993-4A48-9CBE-7F890745E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D271A1-9B86-40B0-A1F1-D7A87C3A3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4.Ronald’s Room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A00B4-F456-43F0-93E2-5F30FB539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055850"/>
            <a:ext cx="6766559" cy="296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9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22C2F6-5C40-49A6-A64D-F23AE0A89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65EE2E-C90E-420B-BE3E-F10C4B61C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/>
              <a:t>5.Jeff’s </a:t>
            </a:r>
            <a:r>
              <a:rPr lang="en-US" sz="3200" dirty="0"/>
              <a:t>Room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1C127-32E0-44A9-8535-1F285805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27761"/>
            <a:ext cx="7327391" cy="272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33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43"/>
          <p:cNvSpPr txBox="1">
            <a:spLocks noGrp="1"/>
          </p:cNvSpPr>
          <p:nvPr>
            <p:ph type="title" idx="2"/>
          </p:nvPr>
        </p:nvSpPr>
        <p:spPr>
          <a:xfrm>
            <a:off x="2646000" y="1012100"/>
            <a:ext cx="3852000" cy="17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187" name="Google Shape;2187;p43"/>
          <p:cNvSpPr txBox="1">
            <a:spLocks noGrp="1"/>
          </p:cNvSpPr>
          <p:nvPr>
            <p:ph type="ctrTitle"/>
          </p:nvPr>
        </p:nvSpPr>
        <p:spPr>
          <a:xfrm>
            <a:off x="2646000" y="2594236"/>
            <a:ext cx="38520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Software Use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473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705F-382E-4255-BB6B-D5EEE610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41" y="1336548"/>
            <a:ext cx="5568287" cy="1714500"/>
          </a:xfrm>
        </p:spPr>
        <p:txBody>
          <a:bodyPr/>
          <a:lstStyle/>
          <a:p>
            <a:r>
              <a:rPr lang="en-US" dirty="0"/>
              <a:t>For this Project We use </a:t>
            </a:r>
            <a:br>
              <a:rPr lang="en-US" dirty="0"/>
            </a:br>
            <a:r>
              <a:rPr lang="en-US" dirty="0"/>
              <a:t>Cisco Packet Tracer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918D1-DF46-4072-BC98-AC5CFAC3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303" y="1184148"/>
            <a:ext cx="2838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85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70F0CD-87F6-445B-8D3A-52AD1D198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9" y="279779"/>
            <a:ext cx="7820167" cy="4394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447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F8C4E5-1872-4DC1-AF31-6038FAAE5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4" y="327048"/>
            <a:ext cx="8531132" cy="45453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622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40"/>
          <p:cNvSpPr txBox="1">
            <a:spLocks noGrp="1"/>
          </p:cNvSpPr>
          <p:nvPr>
            <p:ph type="ctrTitle" idx="21"/>
          </p:nvPr>
        </p:nvSpPr>
        <p:spPr>
          <a:xfrm>
            <a:off x="720000" y="342524"/>
            <a:ext cx="7704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pic>
        <p:nvPicPr>
          <p:cNvPr id="2145" name="Google Shape;2145;p40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867130" y="1684281"/>
            <a:ext cx="842174" cy="70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6" name="Google Shape;2146;p40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1335713" y="2964887"/>
            <a:ext cx="842174" cy="7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7" name="Google Shape;2147;p40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3262490" y="1659541"/>
            <a:ext cx="842174" cy="708408"/>
          </a:xfrm>
          <a:prstGeom prst="rect">
            <a:avLst/>
          </a:prstGeom>
          <a:noFill/>
          <a:ln>
            <a:noFill/>
          </a:ln>
        </p:spPr>
      </p:pic>
      <p:sp>
        <p:nvSpPr>
          <p:cNvPr id="2150" name="Google Shape;2150;p40"/>
          <p:cNvSpPr txBox="1">
            <a:spLocks noGrp="1"/>
          </p:cNvSpPr>
          <p:nvPr>
            <p:ph type="title" idx="3"/>
          </p:nvPr>
        </p:nvSpPr>
        <p:spPr>
          <a:xfrm>
            <a:off x="1238400" y="3073313"/>
            <a:ext cx="1036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52" name="Google Shape;2152;p40"/>
          <p:cNvSpPr txBox="1">
            <a:spLocks noGrp="1"/>
          </p:cNvSpPr>
          <p:nvPr>
            <p:ph type="title" idx="5"/>
          </p:nvPr>
        </p:nvSpPr>
        <p:spPr>
          <a:xfrm>
            <a:off x="720000" y="1757063"/>
            <a:ext cx="1036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53" name="Google Shape;2153;p40"/>
          <p:cNvSpPr txBox="1">
            <a:spLocks noGrp="1"/>
          </p:cNvSpPr>
          <p:nvPr>
            <p:ph type="title" idx="6"/>
          </p:nvPr>
        </p:nvSpPr>
        <p:spPr>
          <a:xfrm>
            <a:off x="3223352" y="1757063"/>
            <a:ext cx="1036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58" name="Google Shape;2158;p40"/>
          <p:cNvSpPr txBox="1">
            <a:spLocks noGrp="1"/>
          </p:cNvSpPr>
          <p:nvPr>
            <p:ph type="ctrTitle" idx="13"/>
          </p:nvPr>
        </p:nvSpPr>
        <p:spPr>
          <a:xfrm>
            <a:off x="2275200" y="3147583"/>
            <a:ext cx="1992011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Office Section</a:t>
            </a:r>
            <a:endParaRPr dirty="0"/>
          </a:p>
        </p:txBody>
      </p:sp>
      <p:sp>
        <p:nvSpPr>
          <p:cNvPr id="2162" name="Google Shape;2162;p40"/>
          <p:cNvSpPr txBox="1">
            <a:spLocks noGrp="1"/>
          </p:cNvSpPr>
          <p:nvPr>
            <p:ph type="ctrTitle" idx="17"/>
          </p:nvPr>
        </p:nvSpPr>
        <p:spPr>
          <a:xfrm>
            <a:off x="1653141" y="1846722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Office Layout</a:t>
            </a:r>
            <a:endParaRPr dirty="0"/>
          </a:p>
        </p:txBody>
      </p:sp>
      <p:sp>
        <p:nvSpPr>
          <p:cNvPr id="2164" name="Google Shape;2164;p40"/>
          <p:cNvSpPr txBox="1">
            <a:spLocks noGrp="1"/>
          </p:cNvSpPr>
          <p:nvPr>
            <p:ph type="ctrTitle" idx="19"/>
          </p:nvPr>
        </p:nvSpPr>
        <p:spPr>
          <a:xfrm>
            <a:off x="6951474" y="1788745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Items Uses</a:t>
            </a:r>
            <a:endParaRPr dirty="0"/>
          </a:p>
        </p:txBody>
      </p:sp>
      <p:pic>
        <p:nvPicPr>
          <p:cNvPr id="18" name="Google Shape;2146;p40">
            <a:extLst>
              <a:ext uri="{FF2B5EF4-FFF2-40B4-BE49-F238E27FC236}">
                <a16:creationId xmlns:a16="http://schemas.microsoft.com/office/drawing/2014/main" id="{2FF73954-6EE8-4A23-BC8E-FCCAEB53850A}"/>
              </a:ext>
            </a:extLst>
          </p:cNvPr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4260152" y="2987061"/>
            <a:ext cx="842174" cy="7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150;p40">
            <a:extLst>
              <a:ext uri="{FF2B5EF4-FFF2-40B4-BE49-F238E27FC236}">
                <a16:creationId xmlns:a16="http://schemas.microsoft.com/office/drawing/2014/main" id="{248A8297-5795-4EB1-BCE6-6B50752AD763}"/>
              </a:ext>
            </a:extLst>
          </p:cNvPr>
          <p:cNvSpPr txBox="1">
            <a:spLocks/>
          </p:cNvSpPr>
          <p:nvPr/>
        </p:nvSpPr>
        <p:spPr>
          <a:xfrm>
            <a:off x="4162839" y="3095487"/>
            <a:ext cx="1036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verpass Black"/>
              <a:buNone/>
              <a:defRPr sz="25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0" name="Google Shape;2158;p40">
            <a:extLst>
              <a:ext uri="{FF2B5EF4-FFF2-40B4-BE49-F238E27FC236}">
                <a16:creationId xmlns:a16="http://schemas.microsoft.com/office/drawing/2014/main" id="{54E2572A-1F05-481A-8C89-6B2082417FCB}"/>
              </a:ext>
            </a:extLst>
          </p:cNvPr>
          <p:cNvSpPr txBox="1">
            <a:spLocks/>
          </p:cNvSpPr>
          <p:nvPr/>
        </p:nvSpPr>
        <p:spPr>
          <a:xfrm>
            <a:off x="5199639" y="3169757"/>
            <a:ext cx="1992011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6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en-US" dirty="0"/>
              <a:t>Software Use</a:t>
            </a:r>
          </a:p>
        </p:txBody>
      </p:sp>
      <p:pic>
        <p:nvPicPr>
          <p:cNvPr id="15" name="Google Shape;2146;p40">
            <a:extLst>
              <a:ext uri="{FF2B5EF4-FFF2-40B4-BE49-F238E27FC236}">
                <a16:creationId xmlns:a16="http://schemas.microsoft.com/office/drawing/2014/main" id="{E8CB8DD1-64C4-4F18-A5A3-F43D78E2777B}"/>
              </a:ext>
            </a:extLst>
          </p:cNvPr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6017482" y="1685998"/>
            <a:ext cx="842174" cy="7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158;p40">
            <a:extLst>
              <a:ext uri="{FF2B5EF4-FFF2-40B4-BE49-F238E27FC236}">
                <a16:creationId xmlns:a16="http://schemas.microsoft.com/office/drawing/2014/main" id="{F2FC1EF7-C62B-4D79-BD8D-9F66AA191710}"/>
              </a:ext>
            </a:extLst>
          </p:cNvPr>
          <p:cNvSpPr txBox="1">
            <a:spLocks/>
          </p:cNvSpPr>
          <p:nvPr/>
        </p:nvSpPr>
        <p:spPr>
          <a:xfrm>
            <a:off x="3992083" y="1771185"/>
            <a:ext cx="1992011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6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pPr lvl="0" algn="ctr"/>
            <a:r>
              <a:rPr lang="en-US" dirty="0"/>
              <a:t>Network Topology</a:t>
            </a:r>
          </a:p>
        </p:txBody>
      </p:sp>
      <p:sp>
        <p:nvSpPr>
          <p:cNvPr id="17" name="Google Shape;2150;p40">
            <a:extLst>
              <a:ext uri="{FF2B5EF4-FFF2-40B4-BE49-F238E27FC236}">
                <a16:creationId xmlns:a16="http://schemas.microsoft.com/office/drawing/2014/main" id="{A022AAF5-FA0B-49CA-867E-9248F56FA816}"/>
              </a:ext>
            </a:extLst>
          </p:cNvPr>
          <p:cNvSpPr txBox="1">
            <a:spLocks/>
          </p:cNvSpPr>
          <p:nvPr/>
        </p:nvSpPr>
        <p:spPr>
          <a:xfrm>
            <a:off x="5871513" y="1816598"/>
            <a:ext cx="1036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verpass Black"/>
              <a:buNone/>
              <a:defRPr sz="25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43"/>
          <p:cNvSpPr txBox="1">
            <a:spLocks noGrp="1"/>
          </p:cNvSpPr>
          <p:nvPr>
            <p:ph type="title" idx="2"/>
          </p:nvPr>
        </p:nvSpPr>
        <p:spPr>
          <a:xfrm>
            <a:off x="2646000" y="1012100"/>
            <a:ext cx="3852000" cy="17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87" name="Google Shape;2187;p43"/>
          <p:cNvSpPr txBox="1">
            <a:spLocks noGrp="1"/>
          </p:cNvSpPr>
          <p:nvPr>
            <p:ph type="ctrTitle"/>
          </p:nvPr>
        </p:nvSpPr>
        <p:spPr>
          <a:xfrm>
            <a:off x="2646000" y="2594236"/>
            <a:ext cx="38520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Office Layout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031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E32E3-62AF-448B-90B8-2622D0A79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37A84-75CA-4F66-A85B-E60E47A97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0423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7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43"/>
          <p:cNvSpPr txBox="1">
            <a:spLocks noGrp="1"/>
          </p:cNvSpPr>
          <p:nvPr>
            <p:ph type="title" idx="2"/>
          </p:nvPr>
        </p:nvSpPr>
        <p:spPr>
          <a:xfrm>
            <a:off x="2646000" y="1012100"/>
            <a:ext cx="3852000" cy="17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87" name="Google Shape;2187;p43"/>
          <p:cNvSpPr txBox="1">
            <a:spLocks noGrp="1"/>
          </p:cNvSpPr>
          <p:nvPr>
            <p:ph type="ctrTitle"/>
          </p:nvPr>
        </p:nvSpPr>
        <p:spPr>
          <a:xfrm>
            <a:off x="2646000" y="2594236"/>
            <a:ext cx="38520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Network Topology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498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8D18AF-F10D-4AF1-8D3B-A5C5183E3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5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43"/>
          <p:cNvSpPr txBox="1">
            <a:spLocks noGrp="1"/>
          </p:cNvSpPr>
          <p:nvPr>
            <p:ph type="title" idx="2"/>
          </p:nvPr>
        </p:nvSpPr>
        <p:spPr>
          <a:xfrm>
            <a:off x="2646000" y="1012100"/>
            <a:ext cx="3852000" cy="17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87" name="Google Shape;2187;p43"/>
          <p:cNvSpPr txBox="1">
            <a:spLocks noGrp="1"/>
          </p:cNvSpPr>
          <p:nvPr>
            <p:ph type="ctrTitle"/>
          </p:nvPr>
        </p:nvSpPr>
        <p:spPr>
          <a:xfrm>
            <a:off x="2646000" y="2594236"/>
            <a:ext cx="38520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Items Used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83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705F-382E-4255-BB6B-D5EEE610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42" y="130629"/>
            <a:ext cx="4824483" cy="1344304"/>
          </a:xfrm>
        </p:spPr>
        <p:txBody>
          <a:bodyPr/>
          <a:lstStyle/>
          <a:p>
            <a:r>
              <a:rPr lang="en-US" dirty="0"/>
              <a:t>Following are items Uses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8B77B-2E1E-467E-8FA1-0121C78C19EF}"/>
              </a:ext>
            </a:extLst>
          </p:cNvPr>
          <p:cNvSpPr txBox="1"/>
          <p:nvPr/>
        </p:nvSpPr>
        <p:spPr>
          <a:xfrm>
            <a:off x="539086" y="1569493"/>
            <a:ext cx="42853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CCTV Camera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DVR for Camera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Laptop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Smartphones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Servers</a:t>
            </a:r>
          </a:p>
          <a:p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75129-F156-4CE8-A1FC-D13A09BC6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195" y="879320"/>
            <a:ext cx="808538" cy="8085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B33380-4A83-4234-A182-CCD1A381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403" y="3103067"/>
            <a:ext cx="913228" cy="8763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35F9EA-838A-4B4D-8689-B4338E1A5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971" y="2460067"/>
            <a:ext cx="449619" cy="5182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81CF83-8409-436C-B379-A007F0553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992" y="1705384"/>
            <a:ext cx="837857" cy="571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26CAB9-FBAD-4FD3-980C-10938D0E6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563" y="1515434"/>
            <a:ext cx="724909" cy="8198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282CF5-5AC5-4F22-8BBF-AF34E16883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4563" y="967066"/>
            <a:ext cx="761082" cy="6901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7BC57B6-7181-4CC0-81C2-7A331161DA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0221" y="2294460"/>
            <a:ext cx="846486" cy="8075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8656714-ADFC-4001-A550-8E7D35167C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3830" y="3192495"/>
            <a:ext cx="846486" cy="8756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AA6F892-9999-414C-8921-339E322893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8601" y="2552564"/>
            <a:ext cx="771844" cy="6250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65592C6-559E-4951-A974-874E182DA4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58980" y="1861624"/>
            <a:ext cx="798615" cy="4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9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43"/>
          <p:cNvSpPr txBox="1">
            <a:spLocks noGrp="1"/>
          </p:cNvSpPr>
          <p:nvPr>
            <p:ph type="title" idx="2"/>
          </p:nvPr>
        </p:nvSpPr>
        <p:spPr>
          <a:xfrm>
            <a:off x="2646000" y="1012100"/>
            <a:ext cx="3852000" cy="17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87" name="Google Shape;2187;p43"/>
          <p:cNvSpPr txBox="1">
            <a:spLocks noGrp="1"/>
          </p:cNvSpPr>
          <p:nvPr>
            <p:ph type="ctrTitle"/>
          </p:nvPr>
        </p:nvSpPr>
        <p:spPr>
          <a:xfrm>
            <a:off x="2646000" y="2594236"/>
            <a:ext cx="38520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Office Section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0838501"/>
      </p:ext>
    </p:extLst>
  </p:cSld>
  <p:clrMapOvr>
    <a:masterClrMapping/>
  </p:clrMapOvr>
</p:sld>
</file>

<file path=ppt/theme/theme1.xml><?xml version="1.0" encoding="utf-8"?>
<a:theme xmlns:a="http://schemas.openxmlformats.org/drawingml/2006/main" name="Aqua Marketing Plan by Slidego">
  <a:themeElements>
    <a:clrScheme name="Simple Light">
      <a:dk1>
        <a:srgbClr val="434343"/>
      </a:dk1>
      <a:lt1>
        <a:srgbClr val="FFFFFF"/>
      </a:lt1>
      <a:dk2>
        <a:srgbClr val="073763"/>
      </a:dk2>
      <a:lt2>
        <a:srgbClr val="3D85C6"/>
      </a:lt2>
      <a:accent1>
        <a:srgbClr val="3D85C6"/>
      </a:accent1>
      <a:accent2>
        <a:srgbClr val="B6D7A8"/>
      </a:accent2>
      <a:accent3>
        <a:srgbClr val="9FC5E8"/>
      </a:accent3>
      <a:accent4>
        <a:srgbClr val="9EDCD9"/>
      </a:accent4>
      <a:accent5>
        <a:srgbClr val="93C47D"/>
      </a:accent5>
      <a:accent6>
        <a:srgbClr val="6FA8DC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126</Words>
  <Application>Microsoft Office PowerPoint</Application>
  <PresentationFormat>On-screen Show (16:9)</PresentationFormat>
  <Paragraphs>50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Open Sans</vt:lpstr>
      <vt:lpstr>Arial</vt:lpstr>
      <vt:lpstr>Overpass Black</vt:lpstr>
      <vt:lpstr>Fira Sans Extra Condensed Medium</vt:lpstr>
      <vt:lpstr>MV Boli</vt:lpstr>
      <vt:lpstr>Aqua Marketing Plan by Slidego</vt:lpstr>
      <vt:lpstr>OFFICE NETWORK SIMULATION                 Cisco Packet Tracer</vt:lpstr>
      <vt:lpstr>Table of Contents</vt:lpstr>
      <vt:lpstr>01</vt:lpstr>
      <vt:lpstr>PowerPoint Presentation</vt:lpstr>
      <vt:lpstr>02</vt:lpstr>
      <vt:lpstr>PowerPoint Presentation</vt:lpstr>
      <vt:lpstr>03</vt:lpstr>
      <vt:lpstr>Following are items Uses</vt:lpstr>
      <vt:lpstr>04</vt:lpstr>
      <vt:lpstr>Following are Sections of Office</vt:lpstr>
      <vt:lpstr>1.Reception</vt:lpstr>
      <vt:lpstr>2.Server Room</vt:lpstr>
      <vt:lpstr>3.Conference Room</vt:lpstr>
      <vt:lpstr>4.Ronald’s Room</vt:lpstr>
      <vt:lpstr>5.Jeff’s Room</vt:lpstr>
      <vt:lpstr>05</vt:lpstr>
      <vt:lpstr>For this Project We use  Cisco Packet Tracer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OF HOTEL BOOKING APP                 TraveloCity</dc:title>
  <cp:lastModifiedBy>JackRabbit</cp:lastModifiedBy>
  <cp:revision>24</cp:revision>
  <dcterms:modified xsi:type="dcterms:W3CDTF">2022-06-29T06:24:22Z</dcterms:modified>
</cp:coreProperties>
</file>