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02BACC0-B243-4F1E-AE3C-E02CF2D2EAD8}"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2BACC0-B243-4F1E-AE3C-E02CF2D2EAD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2BACC0-B243-4F1E-AE3C-E02CF2D2EAD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2BACC0-B243-4F1E-AE3C-E02CF2D2EAD8}"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202BACC0-B243-4F1E-AE3C-E02CF2D2EAD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2BACC0-B243-4F1E-AE3C-E02CF2D2EAD8}"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2BACC0-B243-4F1E-AE3C-E02CF2D2EAD8}"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2BACC0-B243-4F1E-AE3C-E02CF2D2EAD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2BACC0-B243-4F1E-AE3C-E02CF2D2EAD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2BACC0-B243-4F1E-AE3C-E02CF2D2EAD8}"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1D09AA-4852-4BAE-9188-BAB65CDF933F}" type="datetimeFigureOut">
              <a:rPr lang="en-US" smtClean="0"/>
              <a:t>22-Oct-22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202BACC0-B243-4F1E-AE3C-E02CF2D2EAD8}"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21D09AA-4852-4BAE-9188-BAB65CDF933F}" type="datetimeFigureOut">
              <a:rPr lang="en-US" smtClean="0"/>
              <a:t>22-Oct-22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02BACC0-B243-4F1E-AE3C-E02CF2D2EAD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395003"/>
            <a:ext cx="8839200" cy="2438400"/>
          </a:xfrm>
        </p:spPr>
        <p:txBody>
          <a:bodyPr>
            <a:normAutofit/>
          </a:bodyPr>
          <a:lstStyle/>
          <a:p>
            <a:pPr algn="just"/>
            <a:r>
              <a:rPr lang="en-US" b="1" dirty="0"/>
              <a:t>PREPARE BY</a:t>
            </a:r>
            <a:r>
              <a:rPr lang="en-US" b="1"/>
              <a:t>:        AZFAR  </a:t>
            </a:r>
            <a:r>
              <a:rPr lang="en-US" b="1" dirty="0"/>
              <a:t>ASIF               #023</a:t>
            </a:r>
          </a:p>
          <a:p>
            <a:pPr algn="just"/>
            <a:r>
              <a:rPr lang="en-US" b="1" dirty="0"/>
              <a:t>                                YAHYA REHAN        #024</a:t>
            </a:r>
          </a:p>
          <a:p>
            <a:pPr algn="just"/>
            <a:r>
              <a:rPr lang="en-US" b="1" dirty="0"/>
              <a:t>                               MALAIKA JAVED     #015</a:t>
            </a:r>
          </a:p>
          <a:p>
            <a:pPr algn="just"/>
            <a:r>
              <a:rPr lang="en-US" b="1" dirty="0"/>
              <a:t>                               MIAN  WAQAS           #026</a:t>
            </a:r>
          </a:p>
          <a:p>
            <a:pPr algn="just"/>
            <a:r>
              <a:rPr lang="en-US" b="1" dirty="0"/>
              <a:t>                               </a:t>
            </a:r>
          </a:p>
        </p:txBody>
      </p:sp>
      <p:sp>
        <p:nvSpPr>
          <p:cNvPr id="2" name="Title 1"/>
          <p:cNvSpPr>
            <a:spLocks noGrp="1"/>
          </p:cNvSpPr>
          <p:nvPr>
            <p:ph type="ctrTitle"/>
          </p:nvPr>
        </p:nvSpPr>
        <p:spPr/>
        <p:txBody>
          <a:bodyPr/>
          <a:lstStyle/>
          <a:p>
            <a:r>
              <a:rPr dirty="0"/>
              <a:t>THE VENDING MACHINE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4:</a:t>
            </a:r>
          </a:p>
        </p:txBody>
      </p:sp>
      <p:sp>
        <p:nvSpPr>
          <p:cNvPr id="3" name="Content Placeholder 2"/>
          <p:cNvSpPr>
            <a:spLocks noGrp="1"/>
          </p:cNvSpPr>
          <p:nvPr>
            <p:ph sz="quarter" idx="1"/>
          </p:nvPr>
        </p:nvSpPr>
        <p:spPr>
          <a:xfrm>
            <a:off x="914400" y="1447800"/>
            <a:ext cx="7772400" cy="5029200"/>
          </a:xfrm>
        </p:spPr>
        <p:txBody>
          <a:bodyPr>
            <a:normAutofit fontScale="85000" lnSpcReduction="20000"/>
          </a:bodyPr>
          <a:lstStyle/>
          <a:p>
            <a:pPr>
              <a:buNone/>
            </a:pPr>
            <a:r>
              <a:rPr lang="en-US" b="1" dirty="0"/>
              <a:t>elif choice == 4:</a:t>
            </a:r>
          </a:p>
          <a:p>
            <a:pPr>
              <a:buNone/>
            </a:pPr>
            <a:r>
              <a:rPr lang="en-US" b="1" dirty="0"/>
              <a:t>            if money &gt; 80 or money == 80:</a:t>
            </a:r>
          </a:p>
          <a:p>
            <a:pPr>
              <a:buNone/>
            </a:pPr>
            <a:r>
              <a:rPr lang="en-US" b="1" dirty="0"/>
              <a:t>                choice_2 = int(input("enter 1 to continue and 0 to terminate   "))</a:t>
            </a:r>
          </a:p>
          <a:p>
            <a:pPr>
              <a:buNone/>
            </a:pPr>
            <a:r>
              <a:rPr lang="en-US" b="1" dirty="0"/>
              <a:t>                if choice_2 == 1:</a:t>
            </a:r>
          </a:p>
          <a:p>
            <a:pPr>
              <a:buNone/>
            </a:pPr>
            <a:r>
              <a:rPr lang="en-US" b="1" dirty="0"/>
              <a:t>                    money = money - 80</a:t>
            </a:r>
          </a:p>
          <a:p>
            <a:pPr>
              <a:buNone/>
            </a:pPr>
            <a:r>
              <a:rPr lang="en-US" b="1" dirty="0"/>
              <a:t>                    print("your choice is Pringels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Choice number 5:</a:t>
            </a:r>
          </a:p>
        </p:txBody>
      </p:sp>
      <p:sp>
        <p:nvSpPr>
          <p:cNvPr id="3" name="Content Placeholder 2"/>
          <p:cNvSpPr>
            <a:spLocks noGrp="1"/>
          </p:cNvSpPr>
          <p:nvPr>
            <p:ph sz="quarter" idx="1"/>
          </p:nvPr>
        </p:nvSpPr>
        <p:spPr>
          <a:xfrm>
            <a:off x="914400" y="1447800"/>
            <a:ext cx="7772400" cy="4876800"/>
          </a:xfrm>
        </p:spPr>
        <p:txBody>
          <a:bodyPr>
            <a:normAutofit fontScale="85000" lnSpcReduction="20000"/>
          </a:bodyPr>
          <a:lstStyle/>
          <a:p>
            <a:pPr>
              <a:buNone/>
            </a:pPr>
            <a:r>
              <a:rPr lang="en-US" b="1" dirty="0"/>
              <a:t> elif choice == 5:</a:t>
            </a:r>
          </a:p>
          <a:p>
            <a:pPr>
              <a:buNone/>
            </a:pPr>
            <a:r>
              <a:rPr lang="en-US" b="1" dirty="0"/>
              <a:t>            if money &gt; 40 or money == 40:</a:t>
            </a:r>
          </a:p>
          <a:p>
            <a:pPr>
              <a:buNone/>
            </a:pPr>
            <a:r>
              <a:rPr lang="en-US" b="1" dirty="0"/>
              <a:t>                choice_2 = int(input("enter 1 to continue and 0 to terminate   "))</a:t>
            </a:r>
          </a:p>
          <a:p>
            <a:pPr>
              <a:buNone/>
            </a:pPr>
            <a:r>
              <a:rPr lang="en-US" b="1" dirty="0"/>
              <a:t>                if choice_2 == 1:</a:t>
            </a:r>
          </a:p>
          <a:p>
            <a:pPr>
              <a:buNone/>
            </a:pPr>
            <a:r>
              <a:rPr lang="en-US" b="1" dirty="0"/>
              <a:t>                    money = money - 40</a:t>
            </a:r>
          </a:p>
          <a:p>
            <a:pPr>
              <a:buNone/>
            </a:pPr>
            <a:r>
              <a:rPr lang="en-US" b="1" dirty="0"/>
              <a:t>                    print("your choice is 500ml coca cola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6:</a:t>
            </a:r>
          </a:p>
        </p:txBody>
      </p:sp>
      <p:sp>
        <p:nvSpPr>
          <p:cNvPr id="3" name="Content Placeholder 2"/>
          <p:cNvSpPr>
            <a:spLocks noGrp="1"/>
          </p:cNvSpPr>
          <p:nvPr>
            <p:ph sz="quarter" idx="1"/>
          </p:nvPr>
        </p:nvSpPr>
        <p:spPr>
          <a:xfrm>
            <a:off x="914400" y="1447800"/>
            <a:ext cx="7772400" cy="5029200"/>
          </a:xfrm>
        </p:spPr>
        <p:txBody>
          <a:bodyPr>
            <a:normAutofit fontScale="85000" lnSpcReduction="20000"/>
          </a:bodyPr>
          <a:lstStyle/>
          <a:p>
            <a:pPr>
              <a:buNone/>
            </a:pPr>
            <a:r>
              <a:rPr lang="en-US" b="1" dirty="0"/>
              <a:t>elif choice == 6:</a:t>
            </a:r>
          </a:p>
          <a:p>
            <a:pPr>
              <a:buNone/>
            </a:pPr>
            <a:r>
              <a:rPr lang="en-US" b="1" dirty="0"/>
              <a:t>                if money &gt; 40 or money == 40:</a:t>
            </a:r>
          </a:p>
          <a:p>
            <a:pPr>
              <a:buNone/>
            </a:pPr>
            <a:r>
              <a:rPr lang="en-US" b="1" dirty="0"/>
              <a:t>                    choice_2 = int(input("enter 1 to continue and 0 to terminate   "))</a:t>
            </a:r>
          </a:p>
          <a:p>
            <a:pPr>
              <a:buNone/>
            </a:pPr>
            <a:r>
              <a:rPr lang="en-US" b="1" dirty="0"/>
              <a:t>                    if choice_2 == 1:</a:t>
            </a:r>
          </a:p>
          <a:p>
            <a:pPr>
              <a:buNone/>
            </a:pPr>
            <a:r>
              <a:rPr lang="en-US" b="1" dirty="0"/>
              <a:t>                        money = money - 40</a:t>
            </a:r>
          </a:p>
          <a:p>
            <a:pPr>
              <a:buNone/>
            </a:pPr>
            <a:r>
              <a:rPr lang="en-US" b="1" dirty="0"/>
              <a:t>                        print("your choice is 500ml Pepsi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7:</a:t>
            </a:r>
          </a:p>
        </p:txBody>
      </p:sp>
      <p:sp>
        <p:nvSpPr>
          <p:cNvPr id="3" name="Content Placeholder 2"/>
          <p:cNvSpPr>
            <a:spLocks noGrp="1"/>
          </p:cNvSpPr>
          <p:nvPr>
            <p:ph sz="quarter" idx="1"/>
          </p:nvPr>
        </p:nvSpPr>
        <p:spPr>
          <a:xfrm>
            <a:off x="914400" y="1447800"/>
            <a:ext cx="7772400" cy="4953000"/>
          </a:xfrm>
        </p:spPr>
        <p:txBody>
          <a:bodyPr>
            <a:normAutofit fontScale="85000" lnSpcReduction="20000"/>
          </a:bodyPr>
          <a:lstStyle/>
          <a:p>
            <a:pPr>
              <a:buNone/>
            </a:pPr>
            <a:r>
              <a:rPr lang="en-US" b="1" dirty="0"/>
              <a:t>elif choice == 7:</a:t>
            </a:r>
          </a:p>
          <a:p>
            <a:pPr>
              <a:buNone/>
            </a:pPr>
            <a:r>
              <a:rPr lang="en-US" b="1" dirty="0"/>
              <a:t>                if money &gt; 45 or money == 45:</a:t>
            </a:r>
          </a:p>
          <a:p>
            <a:pPr>
              <a:buNone/>
            </a:pPr>
            <a:r>
              <a:rPr lang="en-US" b="1" dirty="0"/>
              <a:t>                    choice_2 = int(input("enter 1 to continue and 0 to terminate   "))</a:t>
            </a:r>
          </a:p>
          <a:p>
            <a:pPr>
              <a:buNone/>
            </a:pPr>
            <a:r>
              <a:rPr lang="en-US" b="1" dirty="0"/>
              <a:t>                    if choice_2 == 1:</a:t>
            </a:r>
          </a:p>
          <a:p>
            <a:pPr>
              <a:buNone/>
            </a:pPr>
            <a:r>
              <a:rPr lang="en-US" b="1" dirty="0"/>
              <a:t>                        money = money - 45</a:t>
            </a:r>
          </a:p>
          <a:p>
            <a:pPr>
              <a:buNone/>
            </a:pPr>
            <a:r>
              <a:rPr lang="en-US" b="1" dirty="0"/>
              <a:t>                        print("your choice is KitKat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8:</a:t>
            </a:r>
          </a:p>
        </p:txBody>
      </p:sp>
      <p:sp>
        <p:nvSpPr>
          <p:cNvPr id="3" name="Content Placeholder 2"/>
          <p:cNvSpPr>
            <a:spLocks noGrp="1"/>
          </p:cNvSpPr>
          <p:nvPr>
            <p:ph sz="quarter" idx="1"/>
          </p:nvPr>
        </p:nvSpPr>
        <p:spPr>
          <a:xfrm>
            <a:off x="914400" y="1447800"/>
            <a:ext cx="7772400" cy="4953000"/>
          </a:xfrm>
        </p:spPr>
        <p:txBody>
          <a:bodyPr>
            <a:normAutofit fontScale="85000" lnSpcReduction="20000"/>
          </a:bodyPr>
          <a:lstStyle/>
          <a:p>
            <a:pPr>
              <a:buNone/>
            </a:pPr>
            <a:r>
              <a:rPr lang="en-US" b="1" dirty="0"/>
              <a:t>elif choice == 8:</a:t>
            </a:r>
          </a:p>
          <a:p>
            <a:pPr>
              <a:buNone/>
            </a:pPr>
            <a:r>
              <a:rPr lang="en-US" b="1" dirty="0"/>
              <a:t>                if money &gt; 35 or money == 35:</a:t>
            </a:r>
          </a:p>
          <a:p>
            <a:pPr>
              <a:buNone/>
            </a:pPr>
            <a:r>
              <a:rPr lang="en-US" b="1" dirty="0"/>
              <a:t>                    choice_2 = int(input("enter 1 to continue and 0 to terminate   "))</a:t>
            </a:r>
          </a:p>
          <a:p>
            <a:pPr>
              <a:buNone/>
            </a:pPr>
            <a:r>
              <a:rPr lang="en-US" b="1" dirty="0"/>
              <a:t>                    if choice_2 == 1:</a:t>
            </a:r>
          </a:p>
          <a:p>
            <a:pPr>
              <a:buNone/>
            </a:pPr>
            <a:r>
              <a:rPr lang="en-US" b="1" dirty="0"/>
              <a:t>                        money = money - 35</a:t>
            </a:r>
          </a:p>
          <a:p>
            <a:pPr>
              <a:buNone/>
            </a:pPr>
            <a:r>
              <a:rPr lang="en-US" b="1" dirty="0"/>
              <a:t>                        print("your choice is Nimko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9:</a:t>
            </a:r>
          </a:p>
        </p:txBody>
      </p:sp>
      <p:sp>
        <p:nvSpPr>
          <p:cNvPr id="3" name="Content Placeholder 2"/>
          <p:cNvSpPr>
            <a:spLocks noGrp="1"/>
          </p:cNvSpPr>
          <p:nvPr>
            <p:ph sz="quarter" idx="1"/>
          </p:nvPr>
        </p:nvSpPr>
        <p:spPr>
          <a:xfrm>
            <a:off x="914400" y="1447800"/>
            <a:ext cx="7772400" cy="5105400"/>
          </a:xfrm>
        </p:spPr>
        <p:txBody>
          <a:bodyPr>
            <a:normAutofit fontScale="85000" lnSpcReduction="20000"/>
          </a:bodyPr>
          <a:lstStyle/>
          <a:p>
            <a:pPr>
              <a:buNone/>
            </a:pPr>
            <a:r>
              <a:rPr lang="en-US" b="1" dirty="0"/>
              <a:t>elif choice == 9:</a:t>
            </a:r>
          </a:p>
          <a:p>
            <a:pPr>
              <a:buNone/>
            </a:pPr>
            <a:r>
              <a:rPr lang="en-US" b="1" dirty="0"/>
              <a:t>                if money &gt; 60 or money == 60:</a:t>
            </a:r>
          </a:p>
          <a:p>
            <a:pPr>
              <a:buNone/>
            </a:pPr>
            <a:r>
              <a:rPr lang="en-US" b="1" dirty="0"/>
              <a:t>                    choice_2 = int(input("enter 1 to continue and 0 to terminate   "))</a:t>
            </a:r>
          </a:p>
          <a:p>
            <a:pPr>
              <a:buNone/>
            </a:pPr>
            <a:r>
              <a:rPr lang="en-US" b="1" dirty="0"/>
              <a:t>                    if choice_2 == 1:</a:t>
            </a:r>
          </a:p>
          <a:p>
            <a:pPr>
              <a:buNone/>
            </a:pPr>
            <a:r>
              <a:rPr lang="en-US" b="1" dirty="0"/>
              <a:t>                        money = money - 60</a:t>
            </a:r>
          </a:p>
          <a:p>
            <a:pPr>
              <a:buNone/>
            </a:pPr>
            <a:r>
              <a:rPr lang="en-US" b="1" dirty="0"/>
              <a:t>                        print("your choice is Milo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10:</a:t>
            </a:r>
          </a:p>
        </p:txBody>
      </p:sp>
      <p:sp>
        <p:nvSpPr>
          <p:cNvPr id="3" name="Content Placeholder 2"/>
          <p:cNvSpPr>
            <a:spLocks noGrp="1"/>
          </p:cNvSpPr>
          <p:nvPr>
            <p:ph sz="quarter" idx="1"/>
          </p:nvPr>
        </p:nvSpPr>
        <p:spPr>
          <a:xfrm>
            <a:off x="914400" y="1447800"/>
            <a:ext cx="7772400" cy="5029200"/>
          </a:xfrm>
        </p:spPr>
        <p:txBody>
          <a:bodyPr>
            <a:normAutofit fontScale="85000" lnSpcReduction="20000"/>
          </a:bodyPr>
          <a:lstStyle/>
          <a:p>
            <a:pPr>
              <a:buNone/>
            </a:pPr>
            <a:r>
              <a:rPr lang="en-US" b="1" dirty="0"/>
              <a:t>elif choice == 10:</a:t>
            </a:r>
          </a:p>
          <a:p>
            <a:pPr>
              <a:buNone/>
            </a:pPr>
            <a:r>
              <a:rPr lang="en-US" b="1" dirty="0"/>
              <a:t>                if money &gt; 100 or money == 100:</a:t>
            </a:r>
          </a:p>
          <a:p>
            <a:pPr>
              <a:buNone/>
            </a:pPr>
            <a:r>
              <a:rPr lang="en-US" b="1" dirty="0"/>
              <a:t>                    choice_2 = int(input("enter 1 to continue and 0 to terminate   "))</a:t>
            </a:r>
          </a:p>
          <a:p>
            <a:pPr>
              <a:buNone/>
            </a:pPr>
            <a:r>
              <a:rPr lang="en-US" b="1" dirty="0"/>
              <a:t>                    if choice_2 == 1:</a:t>
            </a:r>
          </a:p>
          <a:p>
            <a:pPr>
              <a:buNone/>
            </a:pPr>
            <a:r>
              <a:rPr lang="en-US" b="1" dirty="0"/>
              <a:t>                        money = money - 100</a:t>
            </a:r>
          </a:p>
          <a:p>
            <a:pPr>
              <a:buNone/>
            </a:pPr>
            <a:r>
              <a:rPr lang="en-US" b="1" dirty="0"/>
              <a:t>                        print("your choice is Marshmallow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rmAutofit fontScale="92500" lnSpcReduction="10000"/>
          </a:bodyPr>
          <a:lstStyle/>
          <a:p>
            <a:pPr>
              <a:buNone/>
            </a:pPr>
            <a:r>
              <a:rPr lang="en-US" sz="3600" b="1" dirty="0"/>
              <a:t>We have used the if else and elif statements in these choices.</a:t>
            </a:r>
          </a:p>
          <a:p>
            <a:pPr>
              <a:buNone/>
            </a:pPr>
            <a:r>
              <a:rPr lang="en-US" sz="3600" b="1" dirty="0"/>
              <a:t>First the user is asked to press 1 to continue or press 0 to terminate, if the user press1 then the machine will check the choice number user have selected then the machine will check the ammount user have entered. If the ammount is correct the user will be able to buy what he selected else the screen will show a invalid  money or invalid choice notes.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part of the code:</a:t>
            </a:r>
          </a:p>
        </p:txBody>
      </p:sp>
      <p:sp>
        <p:nvSpPr>
          <p:cNvPr id="3" name="Content Placeholder 2"/>
          <p:cNvSpPr>
            <a:spLocks noGrp="1"/>
          </p:cNvSpPr>
          <p:nvPr>
            <p:ph sz="quarter" idx="1"/>
          </p:nvPr>
        </p:nvSpPr>
        <p:spPr>
          <a:xfrm>
            <a:off x="914400" y="1447800"/>
            <a:ext cx="7772400" cy="3200400"/>
          </a:xfrm>
        </p:spPr>
        <p:txBody>
          <a:bodyPr>
            <a:normAutofit fontScale="70000" lnSpcReduction="20000"/>
          </a:bodyPr>
          <a:lstStyle/>
          <a:p>
            <a:pPr>
              <a:buNone/>
            </a:pPr>
            <a:r>
              <a:rPr lang="en-US" b="1" dirty="0"/>
              <a:t>choice_3 = str(input("Do you want to buy something else? yes or no:  "))</a:t>
            </a:r>
          </a:p>
          <a:p>
            <a:pPr>
              <a:buNone/>
            </a:pPr>
            <a:r>
              <a:rPr lang="en-US" b="1" dirty="0"/>
              <a:t>        if choice_3 == "yes":</a:t>
            </a:r>
          </a:p>
          <a:p>
            <a:pPr>
              <a:buNone/>
            </a:pPr>
            <a:r>
              <a:rPr lang="en-US" b="1" dirty="0"/>
              <a:t>            continue</a:t>
            </a:r>
          </a:p>
          <a:p>
            <a:pPr>
              <a:buNone/>
            </a:pPr>
            <a:r>
              <a:rPr lang="en-US" b="1" dirty="0"/>
              <a:t>        else:</a:t>
            </a:r>
          </a:p>
          <a:p>
            <a:pPr>
              <a:buNone/>
            </a:pPr>
            <a:r>
              <a:rPr lang="en-US" b="1" dirty="0"/>
              <a:t>            break</a:t>
            </a:r>
          </a:p>
          <a:p>
            <a:pPr>
              <a:buNone/>
            </a:pPr>
            <a:r>
              <a:rPr lang="en-US" b="1" dirty="0"/>
              <a:t>    print("\n    Goodbye")</a:t>
            </a:r>
          </a:p>
          <a:p>
            <a:pPr>
              <a:buNone/>
            </a:pPr>
            <a:r>
              <a:rPr lang="en-US" b="1" dirty="0"/>
              <a:t>else:</a:t>
            </a:r>
          </a:p>
          <a:p>
            <a:pPr>
              <a:buNone/>
            </a:pPr>
            <a:r>
              <a:rPr lang="en-US" b="1" dirty="0"/>
              <a:t>    print("\n enter valid money enter money only in the form of 10 20 50 100")</a:t>
            </a:r>
          </a:p>
          <a:p>
            <a:pPr>
              <a:buNone/>
            </a:pPr>
            <a:r>
              <a:rPr lang="en-US" b="1" dirty="0"/>
              <a:t> </a:t>
            </a:r>
          </a:p>
        </p:txBody>
      </p:sp>
      <p:sp>
        <p:nvSpPr>
          <p:cNvPr id="4" name="TextBox 3"/>
          <p:cNvSpPr txBox="1"/>
          <p:nvPr/>
        </p:nvSpPr>
        <p:spPr>
          <a:xfrm>
            <a:off x="457200" y="4800600"/>
            <a:ext cx="8229600" cy="1631216"/>
          </a:xfrm>
          <a:prstGeom prst="rect">
            <a:avLst/>
          </a:prstGeom>
          <a:noFill/>
        </p:spPr>
        <p:txBody>
          <a:bodyPr wrap="square" rtlCol="0">
            <a:spAutoFit/>
          </a:bodyPr>
          <a:lstStyle/>
          <a:p>
            <a:r>
              <a:rPr lang="en-US" sz="2000" dirty="0"/>
              <a:t>In this part of the code the machine will ask the user that if they want to buy something else if the user enters yes then the machine will continue working else the machine will show the note Good Bye because we have used the break statement. At the last we have use else for the if statement we have used at the start of the code if that doesn't work the screen will show invalid money note.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vending machine?</a:t>
            </a:r>
          </a:p>
        </p:txBody>
      </p:sp>
      <p:sp>
        <p:nvSpPr>
          <p:cNvPr id="3" name="Content Placeholder 2"/>
          <p:cNvSpPr>
            <a:spLocks noGrp="1"/>
          </p:cNvSpPr>
          <p:nvPr>
            <p:ph sz="quarter" idx="1"/>
          </p:nvPr>
        </p:nvSpPr>
        <p:spPr>
          <a:xfrm>
            <a:off x="914400" y="1447800"/>
            <a:ext cx="3657600" cy="4572000"/>
          </a:xfrm>
        </p:spPr>
        <p:txBody>
          <a:bodyPr>
            <a:normAutofit fontScale="70000" lnSpcReduction="20000"/>
          </a:bodyPr>
          <a:lstStyle/>
          <a:p>
            <a:pPr>
              <a:buNone/>
            </a:pPr>
            <a:r>
              <a:rPr lang="en-US" sz="4400" dirty="0"/>
              <a:t>A vending machine is an automated machine that provides items such as snacks,and beverages to consumers after cash, a credit card, or a specially designed card is inserted into the machine.</a:t>
            </a:r>
          </a:p>
        </p:txBody>
      </p:sp>
      <p:pic>
        <p:nvPicPr>
          <p:cNvPr id="4" name="Picture 3" descr="vending-machine-pictures-1.jpg"/>
          <p:cNvPicPr>
            <a:picLocks noChangeAspect="1"/>
          </p:cNvPicPr>
          <p:nvPr/>
        </p:nvPicPr>
        <p:blipFill>
          <a:blip r:embed="rId2"/>
          <a:stretch>
            <a:fillRect/>
          </a:stretch>
        </p:blipFill>
        <p:spPr>
          <a:xfrm>
            <a:off x="4953000" y="1447800"/>
            <a:ext cx="3810000" cy="487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our vending machine work?</a:t>
            </a:r>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dirty="0"/>
              <a:t>We have limited our machine to work only if the cash is inserted in the form of  10,20 ,50 ,100.</a:t>
            </a:r>
          </a:p>
          <a:p>
            <a:r>
              <a:rPr lang="en-US" dirty="0"/>
              <a:t>Our machine will not work if invalid money is inserted.</a:t>
            </a:r>
          </a:p>
          <a:p>
            <a:pPr marL="514350" indent="-514350"/>
            <a:r>
              <a:rPr lang="en-US" dirty="0"/>
              <a:t>In order to use our machine you need to follow these steps:</a:t>
            </a:r>
          </a:p>
          <a:p>
            <a:pPr marL="514350" indent="-514350">
              <a:buFont typeface="+mj-lt"/>
              <a:buAutoNum type="arabicPeriod"/>
            </a:pPr>
            <a:r>
              <a:rPr lang="en-US" dirty="0"/>
              <a:t>Insert money only in the form of 10,20,50,100 .</a:t>
            </a:r>
          </a:p>
          <a:p>
            <a:pPr marL="514350" indent="-514350">
              <a:buFont typeface="+mj-lt"/>
              <a:buAutoNum type="arabicPeriod"/>
            </a:pPr>
            <a:r>
              <a:rPr lang="en-US" dirty="0"/>
              <a:t>Select you desired item from the menu by pressing item number which is listed in the menu.</a:t>
            </a:r>
          </a:p>
          <a:p>
            <a:pPr marL="514350" indent="-514350">
              <a:buFont typeface="+mj-lt"/>
              <a:buAutoNum type="arabicPeriod"/>
            </a:pPr>
            <a:r>
              <a:rPr lang="en-US" dirty="0"/>
              <a:t>The number of items you can buy depends upon the ammount you entered.</a:t>
            </a:r>
          </a:p>
          <a:p>
            <a:pPr marL="514350" indent="-514350">
              <a:buFont typeface="+mj-lt"/>
              <a:buAutoNum type="arabicPeriod"/>
            </a:pPr>
            <a:r>
              <a:rPr lang="en-US" dirty="0"/>
              <a:t>If you have some ammount left and you want to buy another item you can repeat the procedure or you can just take your item and enjoy.</a:t>
            </a:r>
          </a:p>
          <a:p>
            <a:pPr marL="514350"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619"/>
            <a:ext cx="7772400" cy="868362"/>
          </a:xfrm>
        </p:spPr>
        <p:txBody>
          <a:bodyPr/>
          <a:lstStyle/>
          <a:p>
            <a:r>
              <a:rPr lang="en-US" dirty="0"/>
              <a:t>First part of the code:</a:t>
            </a:r>
          </a:p>
        </p:txBody>
      </p:sp>
      <p:sp>
        <p:nvSpPr>
          <p:cNvPr id="3" name="Content Placeholder 2"/>
          <p:cNvSpPr>
            <a:spLocks noGrp="1"/>
          </p:cNvSpPr>
          <p:nvPr>
            <p:ph sz="quarter" idx="1"/>
          </p:nvPr>
        </p:nvSpPr>
        <p:spPr>
          <a:xfrm>
            <a:off x="914400" y="1219200"/>
            <a:ext cx="7772400" cy="4953000"/>
          </a:xfrm>
        </p:spPr>
        <p:txBody>
          <a:bodyPr>
            <a:normAutofit/>
          </a:bodyPr>
          <a:lstStyle/>
          <a:p>
            <a:pPr>
              <a:buNone/>
            </a:pPr>
            <a:r>
              <a:rPr lang="en-US" b="1" dirty="0"/>
              <a:t>print(" \n     WELCOME TO MACHINE!")</a:t>
            </a:r>
          </a:p>
          <a:p>
            <a:pPr>
              <a:buNone/>
            </a:pPr>
            <a:r>
              <a:rPr lang="en-US" b="1" dirty="0"/>
              <a:t>money=int(input("\nEnter  Money  In The Form Of RS 10,20,50,100:  "))</a:t>
            </a:r>
          </a:p>
          <a:p>
            <a:pPr>
              <a:buNone/>
            </a:pPr>
            <a:r>
              <a:rPr lang="en-US" b="1" dirty="0"/>
              <a:t>print("\n")</a:t>
            </a:r>
          </a:p>
          <a:p>
            <a:pPr>
              <a:buNone/>
            </a:pPr>
            <a:endParaRPr lang="en-US" dirty="0"/>
          </a:p>
          <a:p>
            <a:pPr>
              <a:buNone/>
            </a:pPr>
            <a:r>
              <a:rPr lang="en-US" dirty="0"/>
              <a:t>In this part we have displayed a welcome note to our customer who wants to use are machine,then we have given an instruction to the customer about what to do next in order to buy something.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part of the code:</a:t>
            </a:r>
          </a:p>
        </p:txBody>
      </p:sp>
      <p:sp>
        <p:nvSpPr>
          <p:cNvPr id="3" name="Content Placeholder 2"/>
          <p:cNvSpPr>
            <a:spLocks noGrp="1"/>
          </p:cNvSpPr>
          <p:nvPr>
            <p:ph sz="quarter" idx="1"/>
          </p:nvPr>
        </p:nvSpPr>
        <p:spPr>
          <a:xfrm>
            <a:off x="914400" y="1447800"/>
            <a:ext cx="4343400" cy="4572000"/>
          </a:xfrm>
        </p:spPr>
        <p:txBody>
          <a:bodyPr>
            <a:normAutofit fontScale="62500" lnSpcReduction="20000"/>
          </a:bodyPr>
          <a:lstStyle/>
          <a:p>
            <a:pPr>
              <a:buNone/>
            </a:pPr>
            <a:endParaRPr lang="en-US" dirty="0"/>
          </a:p>
          <a:p>
            <a:pPr>
              <a:buNone/>
            </a:pPr>
            <a:r>
              <a:rPr lang="en-US" b="1" dirty="0"/>
              <a:t>if money==10 or money==20 or money==50 or money==100:</a:t>
            </a:r>
          </a:p>
          <a:p>
            <a:pPr>
              <a:buNone/>
            </a:pPr>
            <a:r>
              <a:rPr lang="en-US" b="1" dirty="0"/>
              <a:t>    while True:</a:t>
            </a:r>
          </a:p>
          <a:p>
            <a:pPr>
              <a:buNone/>
            </a:pPr>
            <a:r>
              <a:rPr lang="en-US" b="1" dirty="0"/>
              <a:t>        print("Press 1 For Lays : Rs20")</a:t>
            </a:r>
          </a:p>
          <a:p>
            <a:pPr>
              <a:buNone/>
            </a:pPr>
            <a:r>
              <a:rPr lang="en-US" b="1" dirty="0"/>
              <a:t>        print("Press 2 For Potato Stick : Rs10")</a:t>
            </a:r>
          </a:p>
          <a:p>
            <a:pPr>
              <a:buNone/>
            </a:pPr>
            <a:r>
              <a:rPr lang="en-US" b="1" dirty="0"/>
              <a:t>        print("Press 3 For Wavy : Rs25")</a:t>
            </a:r>
          </a:p>
          <a:p>
            <a:pPr>
              <a:buNone/>
            </a:pPr>
            <a:r>
              <a:rPr lang="en-US" b="1" dirty="0"/>
              <a:t>        print("Press 4 For Pringels : Rs80")</a:t>
            </a:r>
          </a:p>
          <a:p>
            <a:pPr>
              <a:buNone/>
            </a:pPr>
            <a:r>
              <a:rPr lang="en-US" b="1" dirty="0"/>
              <a:t>        print("Press 5 For 500ml Coca Cola : Rs40")</a:t>
            </a:r>
          </a:p>
          <a:p>
            <a:pPr>
              <a:buNone/>
            </a:pPr>
            <a:r>
              <a:rPr lang="en-US" b="1" dirty="0"/>
              <a:t>        print("press 6 for 500ml Pepsi : Rs40")</a:t>
            </a:r>
          </a:p>
          <a:p>
            <a:pPr>
              <a:buNone/>
            </a:pPr>
            <a:r>
              <a:rPr lang="en-US" b="1" dirty="0"/>
              <a:t>        print("press 7 for KitKat : Rs45")</a:t>
            </a:r>
          </a:p>
          <a:p>
            <a:pPr>
              <a:buNone/>
            </a:pPr>
            <a:r>
              <a:rPr lang="en-US" b="1" dirty="0"/>
              <a:t>        print("press 8 for Nimko : Rs35")</a:t>
            </a:r>
          </a:p>
          <a:p>
            <a:pPr>
              <a:buNone/>
            </a:pPr>
            <a:r>
              <a:rPr lang="en-US" b="1" dirty="0"/>
              <a:t>        print("press 9 for Milo : Rs60")</a:t>
            </a:r>
          </a:p>
          <a:p>
            <a:pPr>
              <a:buNone/>
            </a:pPr>
            <a:r>
              <a:rPr lang="en-US" b="1" dirty="0"/>
              <a:t>        print("press 10 for Marshmallow : Rs100")</a:t>
            </a:r>
          </a:p>
        </p:txBody>
      </p:sp>
      <p:sp>
        <p:nvSpPr>
          <p:cNvPr id="4" name="TextBox 3"/>
          <p:cNvSpPr txBox="1"/>
          <p:nvPr/>
        </p:nvSpPr>
        <p:spPr>
          <a:xfrm>
            <a:off x="5486400" y="1676400"/>
            <a:ext cx="3352800" cy="3970318"/>
          </a:xfrm>
          <a:prstGeom prst="rect">
            <a:avLst/>
          </a:prstGeom>
          <a:noFill/>
        </p:spPr>
        <p:txBody>
          <a:bodyPr wrap="square" rtlCol="0">
            <a:spAutoFit/>
          </a:bodyPr>
          <a:lstStyle/>
          <a:p>
            <a:r>
              <a:rPr lang="en-US" sz="2800" dirty="0"/>
              <a:t>In this part of the code we have used the if statement that if the money our customer entered  is in the correct form than a menu will pop up with the names and prices of all the items in our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 of the code:</a:t>
            </a:r>
          </a:p>
        </p:txBody>
      </p:sp>
      <p:sp>
        <p:nvSpPr>
          <p:cNvPr id="3" name="Content Placeholder 2"/>
          <p:cNvSpPr>
            <a:spLocks noGrp="1"/>
          </p:cNvSpPr>
          <p:nvPr>
            <p:ph sz="quarter" idx="1"/>
          </p:nvPr>
        </p:nvSpPr>
        <p:spPr/>
        <p:txBody>
          <a:bodyPr>
            <a:normAutofit/>
          </a:bodyPr>
          <a:lstStyle/>
          <a:p>
            <a:pPr>
              <a:buNone/>
            </a:pPr>
            <a:r>
              <a:rPr lang="en-US" dirty="0"/>
              <a:t> </a:t>
            </a:r>
            <a:r>
              <a:rPr lang="en-US" b="1" dirty="0"/>
              <a:t>choice = int(input("\nENTER PRODUCT NUMBER TO PURCHASE: "))</a:t>
            </a:r>
          </a:p>
          <a:p>
            <a:pPr>
              <a:buNone/>
            </a:pPr>
            <a:endParaRPr lang="en-US" dirty="0"/>
          </a:p>
          <a:p>
            <a:pPr>
              <a:buNone/>
            </a:pPr>
            <a:endParaRPr lang="en-US" dirty="0"/>
          </a:p>
          <a:p>
            <a:pPr>
              <a:buNone/>
            </a:pPr>
            <a:r>
              <a:rPr lang="en-US" dirty="0"/>
              <a:t>In this part of the code we have given user a choice that if the user wants to purchase an item then he should enter the product number which were given in the menu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1:</a:t>
            </a:r>
          </a:p>
        </p:txBody>
      </p:sp>
      <p:sp>
        <p:nvSpPr>
          <p:cNvPr id="3" name="Content Placeholder 2"/>
          <p:cNvSpPr>
            <a:spLocks noGrp="1"/>
          </p:cNvSpPr>
          <p:nvPr>
            <p:ph sz="quarter" idx="1"/>
          </p:nvPr>
        </p:nvSpPr>
        <p:spPr>
          <a:xfrm>
            <a:off x="914400" y="1447800"/>
            <a:ext cx="7772400" cy="4724400"/>
          </a:xfrm>
        </p:spPr>
        <p:txBody>
          <a:bodyPr>
            <a:normAutofit fontScale="85000" lnSpcReduction="20000"/>
          </a:bodyPr>
          <a:lstStyle/>
          <a:p>
            <a:pPr>
              <a:buNone/>
            </a:pPr>
            <a:r>
              <a:rPr lang="en-US" b="1" dirty="0"/>
              <a:t>if choice == 1:</a:t>
            </a:r>
          </a:p>
          <a:p>
            <a:pPr>
              <a:buNone/>
            </a:pPr>
            <a:r>
              <a:rPr lang="en-US" b="1" dirty="0"/>
              <a:t>            if money &gt; 20 or money == 20:</a:t>
            </a:r>
          </a:p>
          <a:p>
            <a:pPr>
              <a:buNone/>
            </a:pPr>
            <a:r>
              <a:rPr lang="en-US" b="1" dirty="0"/>
              <a:t>                choice_2 = int(input("Enter 1 to Continue and 0 to Terminate   "))</a:t>
            </a:r>
          </a:p>
          <a:p>
            <a:pPr>
              <a:buNone/>
            </a:pPr>
            <a:r>
              <a:rPr lang="en-US" b="1" dirty="0"/>
              <a:t>                if choice_2 == 1:</a:t>
            </a:r>
          </a:p>
          <a:p>
            <a:pPr>
              <a:buNone/>
            </a:pPr>
            <a:r>
              <a:rPr lang="en-US" b="1" dirty="0"/>
              <a:t>                    money = money - 20</a:t>
            </a:r>
          </a:p>
          <a:p>
            <a:pPr>
              <a:buNone/>
            </a:pPr>
            <a:r>
              <a:rPr lang="en-US" b="1" dirty="0"/>
              <a:t>                    print("\n YOUR CHOICE IS Lays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2:</a:t>
            </a:r>
          </a:p>
        </p:txBody>
      </p:sp>
      <p:sp>
        <p:nvSpPr>
          <p:cNvPr id="3" name="Content Placeholder 2"/>
          <p:cNvSpPr>
            <a:spLocks noGrp="1"/>
          </p:cNvSpPr>
          <p:nvPr>
            <p:ph sz="quarter" idx="1"/>
          </p:nvPr>
        </p:nvSpPr>
        <p:spPr>
          <a:xfrm>
            <a:off x="914400" y="1447800"/>
            <a:ext cx="7772400" cy="4953000"/>
          </a:xfrm>
        </p:spPr>
        <p:txBody>
          <a:bodyPr>
            <a:normAutofit fontScale="85000" lnSpcReduction="20000"/>
          </a:bodyPr>
          <a:lstStyle/>
          <a:p>
            <a:pPr>
              <a:buNone/>
            </a:pPr>
            <a:r>
              <a:rPr lang="en-US" b="1" dirty="0"/>
              <a:t>elif choice == 2:</a:t>
            </a:r>
          </a:p>
          <a:p>
            <a:pPr>
              <a:buNone/>
            </a:pPr>
            <a:r>
              <a:rPr lang="en-US" b="1" dirty="0"/>
              <a:t>            if money &gt; 10 or money == 10:</a:t>
            </a:r>
          </a:p>
          <a:p>
            <a:pPr>
              <a:buNone/>
            </a:pPr>
            <a:r>
              <a:rPr lang="en-US" b="1" dirty="0"/>
              <a:t>                choice_2 = int(input("enter 1 to continue and 0 to terminate   "))</a:t>
            </a:r>
          </a:p>
          <a:p>
            <a:pPr>
              <a:buNone/>
            </a:pPr>
            <a:r>
              <a:rPr lang="en-US" b="1" dirty="0"/>
              <a:t>                if choice_2 == 1:</a:t>
            </a:r>
          </a:p>
          <a:p>
            <a:pPr>
              <a:buNone/>
            </a:pPr>
            <a:r>
              <a:rPr lang="en-US" b="1" dirty="0"/>
              <a:t>                    money = money - 10</a:t>
            </a:r>
          </a:p>
          <a:p>
            <a:pPr>
              <a:buNone/>
            </a:pPr>
            <a:r>
              <a:rPr lang="en-US" b="1" dirty="0"/>
              <a:t>                    print("your choice is potato sticks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number 3:</a:t>
            </a:r>
          </a:p>
        </p:txBody>
      </p:sp>
      <p:sp>
        <p:nvSpPr>
          <p:cNvPr id="3" name="Content Placeholder 2"/>
          <p:cNvSpPr>
            <a:spLocks noGrp="1"/>
          </p:cNvSpPr>
          <p:nvPr>
            <p:ph sz="quarter" idx="1"/>
          </p:nvPr>
        </p:nvSpPr>
        <p:spPr>
          <a:xfrm>
            <a:off x="914400" y="1447800"/>
            <a:ext cx="7772400" cy="4876800"/>
          </a:xfrm>
        </p:spPr>
        <p:txBody>
          <a:bodyPr>
            <a:normAutofit fontScale="85000" lnSpcReduction="20000"/>
          </a:bodyPr>
          <a:lstStyle/>
          <a:p>
            <a:pPr>
              <a:buNone/>
            </a:pPr>
            <a:r>
              <a:rPr lang="en-US" dirty="0"/>
              <a:t> </a:t>
            </a:r>
            <a:r>
              <a:rPr lang="en-US" b="1" dirty="0"/>
              <a:t>elif choice == 3:</a:t>
            </a:r>
          </a:p>
          <a:p>
            <a:pPr>
              <a:buNone/>
            </a:pPr>
            <a:r>
              <a:rPr lang="en-US" b="1" dirty="0"/>
              <a:t>            if money &gt; 25 or money == 25:</a:t>
            </a:r>
          </a:p>
          <a:p>
            <a:pPr>
              <a:buNone/>
            </a:pPr>
            <a:r>
              <a:rPr lang="en-US" b="1" dirty="0"/>
              <a:t>                choice_2 = int(input("enter 1 to continue and 0 to terminate   "))</a:t>
            </a:r>
          </a:p>
          <a:p>
            <a:pPr>
              <a:buNone/>
            </a:pPr>
            <a:r>
              <a:rPr lang="en-US" b="1" dirty="0"/>
              <a:t>                if choice_2 == 1:</a:t>
            </a:r>
          </a:p>
          <a:p>
            <a:pPr>
              <a:buNone/>
            </a:pPr>
            <a:r>
              <a:rPr lang="en-US" b="1" dirty="0"/>
              <a:t>                    money = money - 25</a:t>
            </a:r>
          </a:p>
          <a:p>
            <a:pPr>
              <a:buNone/>
            </a:pPr>
            <a:r>
              <a:rPr lang="en-US" b="1" dirty="0"/>
              <a:t>                    print("your choice is wavy  and your left money is ", money)</a:t>
            </a:r>
          </a:p>
          <a:p>
            <a:pPr>
              <a:buNone/>
            </a:pPr>
            <a:r>
              <a:rPr lang="en-US" b="1" dirty="0"/>
              <a:t>                elif choice_2 == 0:</a:t>
            </a:r>
          </a:p>
          <a:p>
            <a:pPr>
              <a:buNone/>
            </a:pPr>
            <a:r>
              <a:rPr lang="en-US" b="1" dirty="0"/>
              <a:t>                    print("exiting...")</a:t>
            </a:r>
          </a:p>
          <a:p>
            <a:pPr>
              <a:buNone/>
            </a:pPr>
            <a:r>
              <a:rPr lang="en-US" b="1" dirty="0"/>
              <a:t>                else:</a:t>
            </a:r>
          </a:p>
          <a:p>
            <a:pPr>
              <a:buNone/>
            </a:pPr>
            <a:r>
              <a:rPr lang="en-US" b="1" dirty="0"/>
              <a:t>                    print("invalid choice, please try again!")</a:t>
            </a:r>
          </a:p>
          <a:p>
            <a:pPr>
              <a:buNone/>
            </a:pPr>
            <a:r>
              <a:rPr lang="en-US" b="1" dirty="0"/>
              <a:t>            else:</a:t>
            </a:r>
          </a:p>
          <a:p>
            <a:pPr>
              <a:buNone/>
            </a:pPr>
            <a:r>
              <a:rPr lang="en-US" b="1" dirty="0"/>
              <a:t>                print("you don't have enough money to buy that!")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791</TotalTime>
  <Words>1804</Words>
  <Application>Microsoft Office PowerPoint</Application>
  <PresentationFormat>On-screen Show (4:3)</PresentationFormat>
  <Paragraphs>185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Franklin Gothic Book</vt:lpstr>
      <vt:lpstr>Perpetua</vt:lpstr>
      <vt:lpstr>Wingdings 2</vt:lpstr>
      <vt:lpstr>Equity</vt:lpstr>
      <vt:lpstr>THE VENDING MACHINE</vt:lpstr>
      <vt:lpstr>What is a vending machine?</vt:lpstr>
      <vt:lpstr>How does our vending machine work?</vt:lpstr>
      <vt:lpstr>First part of the code:</vt:lpstr>
      <vt:lpstr>Second part of the code:</vt:lpstr>
      <vt:lpstr>Third part of the code:</vt:lpstr>
      <vt:lpstr>Choice number 1:</vt:lpstr>
      <vt:lpstr>Choice number 2:</vt:lpstr>
      <vt:lpstr>Choice number 3:</vt:lpstr>
      <vt:lpstr>Choice number 4:</vt:lpstr>
      <vt:lpstr>Choice number 5:</vt:lpstr>
      <vt:lpstr>Choice number 6:</vt:lpstr>
      <vt:lpstr>Choice number 7:</vt:lpstr>
      <vt:lpstr>Choice number 8:</vt:lpstr>
      <vt:lpstr>Choice number 9:</vt:lpstr>
      <vt:lpstr>Choice number 10:</vt:lpstr>
      <vt:lpstr>PowerPoint Presentation</vt:lpstr>
      <vt:lpstr>Fourth part of 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VENDING MACHINE</dc:title>
  <dc:creator>hp</dc:creator>
  <cp:lastModifiedBy>JackRabbit</cp:lastModifiedBy>
  <cp:revision>14</cp:revision>
  <dcterms:created xsi:type="dcterms:W3CDTF">2020-06-27T23:38:20Z</dcterms:created>
  <dcterms:modified xsi:type="dcterms:W3CDTF">2022-10-22T09:42:17Z</dcterms:modified>
</cp:coreProperties>
</file>