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1" r:id="rId3"/>
    <p:sldId id="262" r:id="rId4"/>
    <p:sldId id="256" r:id="rId5"/>
    <p:sldId id="257" r:id="rId6"/>
    <p:sldId id="265" r:id="rId7"/>
    <p:sldId id="258" r:id="rId8"/>
    <p:sldId id="260" r:id="rId9"/>
    <p:sldId id="30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73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1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5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08EC-7185-4A2D-9F17-26F3D59AF68D}" type="datetimeFigureOut">
              <a:rPr lang="en-US" smtClean="0"/>
              <a:t>30-Jun-22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4278-533E-47BE-B107-62F7F8CC0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94D-3392-E8D8-03E2-E44E3EB9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2"/>
            <a:ext cx="8144134" cy="1642818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3200" dirty="0"/>
              <a:t>Team Members:</a:t>
            </a:r>
            <a:r>
              <a:rPr lang="en-US" sz="2400" dirty="0"/>
              <a:t>	M.Usama Amjad</a:t>
            </a:r>
            <a:br>
              <a:rPr lang="en-US" sz="2400" dirty="0"/>
            </a:br>
            <a:r>
              <a:rPr lang="en-US" sz="2400" dirty="0"/>
              <a:t>M.Talha Saeed</a:t>
            </a:r>
            <a:br>
              <a:rPr lang="en-US" sz="2400" dirty="0"/>
            </a:br>
            <a:r>
              <a:rPr lang="en-US" sz="2400" dirty="0"/>
              <a:t>M.Kashir khan</a:t>
            </a:r>
            <a:br>
              <a:rPr lang="en-US" sz="2400" dirty="0"/>
            </a:br>
            <a:r>
              <a:rPr lang="en-US" sz="2400" dirty="0"/>
              <a:t>Azfer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3431B-6715-6072-63DA-48ED6B6BA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Semester Project :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Restaurant Management System</a:t>
            </a:r>
            <a:endParaRPr lang="en-US" sz="18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Submitted to : 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Sir Muhammad Sufyan</a:t>
            </a:r>
            <a:endParaRPr lang="en-US" sz="18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306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9272-69AC-7745-6B93-3DECD4B2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D02EC2-3E3B-425D-91EC-42C234C36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53" y="2059618"/>
            <a:ext cx="7226424" cy="4598633"/>
          </a:xfrm>
        </p:spPr>
      </p:pic>
    </p:spTree>
    <p:extLst>
      <p:ext uri="{BB962C8B-B14F-4D97-AF65-F5344CB8AC3E}">
        <p14:creationId xmlns:p14="http://schemas.microsoft.com/office/powerpoint/2010/main" val="11496757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ADF2BA-73DF-E710-5740-8011130DD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8890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800" dirty="0"/>
              <a:t>Restaurant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853226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255B-A8C5-AEEE-53F3-F6C99531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5436-D6C0-926C-709D-C51735B4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Goal</a:t>
            </a:r>
          </a:p>
          <a:p>
            <a:r>
              <a:rPr lang="en-US" sz="2800" dirty="0"/>
              <a:t>Project Analysis</a:t>
            </a:r>
          </a:p>
          <a:p>
            <a:r>
              <a:rPr lang="en-US" sz="2800" dirty="0"/>
              <a:t>Project Features</a:t>
            </a:r>
          </a:p>
          <a:p>
            <a:r>
              <a:rPr lang="en-US" sz="2800" dirty="0"/>
              <a:t>Users of our System</a:t>
            </a:r>
          </a:p>
          <a:p>
            <a:r>
              <a:rPr lang="en-US" sz="2800" dirty="0"/>
              <a:t>Functional Requirements</a:t>
            </a:r>
          </a:p>
          <a:p>
            <a:r>
              <a:rPr lang="en-US" sz="2800" dirty="0"/>
              <a:t>Roles Association</a:t>
            </a:r>
          </a:p>
          <a:p>
            <a:r>
              <a:rPr lang="en-US" sz="2800" dirty="0"/>
              <a:t>Use Case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24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C9554-56BF-A506-D449-BC92D74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34D053-E4A6-6A0D-2404-369DC733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main goal of this project is to create such a restaurant management software which will save time of both customer and restaurant management team.</a:t>
            </a:r>
          </a:p>
          <a:p>
            <a:r>
              <a:rPr lang="en-US" dirty="0"/>
              <a:t>It helps you to run business with much more efficiently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which give excellence on controlling the restaurant order and customer satisfaction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5444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821E-6684-49C7-FA72-7CAB410A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B292-FCCD-DBFA-284F-775B9685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option</a:t>
            </a:r>
          </a:p>
          <a:p>
            <a:r>
              <a:rPr lang="en-US" dirty="0"/>
              <a:t>Food items,prize,food selection &amp; order option</a:t>
            </a:r>
          </a:p>
          <a:p>
            <a:r>
              <a:rPr lang="en-US" dirty="0"/>
              <a:t>Order flow &amp; cash counter</a:t>
            </a:r>
          </a:p>
          <a:p>
            <a:r>
              <a:rPr lang="en-US" dirty="0"/>
              <a:t>Order receiving acknowledgment</a:t>
            </a:r>
          </a:p>
          <a:p>
            <a:r>
              <a:rPr lang="en-US" dirty="0"/>
              <a:t>Bill receiving system</a:t>
            </a:r>
          </a:p>
        </p:txBody>
      </p:sp>
    </p:spTree>
    <p:extLst>
      <p:ext uri="{BB962C8B-B14F-4D97-AF65-F5344CB8AC3E}">
        <p14:creationId xmlns:p14="http://schemas.microsoft.com/office/powerpoint/2010/main" val="9809508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E361-2EDF-B79D-EB33-B92B2A2E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E4FB-102D-FD3E-8EA0-11D8A1B0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Restaurant Manager</a:t>
            </a:r>
          </a:p>
        </p:txBody>
      </p:sp>
    </p:spTree>
    <p:extLst>
      <p:ext uri="{BB962C8B-B14F-4D97-AF65-F5344CB8AC3E}">
        <p14:creationId xmlns:p14="http://schemas.microsoft.com/office/powerpoint/2010/main" val="16421407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3D3-D09C-767B-CD93-FB4C5286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E9C6-3D0B-AB55-A570-64328146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Point of sale system.</a:t>
            </a:r>
          </a:p>
          <a:p>
            <a:pPr lvl="0"/>
            <a:r>
              <a:rPr lang="en-US" dirty="0"/>
              <a:t>Show order details.</a:t>
            </a:r>
          </a:p>
          <a:p>
            <a:pPr lvl="0"/>
            <a:r>
              <a:rPr lang="en-US" dirty="0"/>
              <a:t>Employee Registration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49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D025-7D43-C868-10FB-EB4C0F68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2472-723E-EE1C-BEA3-E907B5DD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Login</a:t>
            </a:r>
          </a:p>
          <a:p>
            <a:pPr lvl="0"/>
            <a:r>
              <a:rPr lang="en-US" dirty="0"/>
              <a:t>Manage Users</a:t>
            </a:r>
          </a:p>
          <a:p>
            <a:pPr lvl="0"/>
            <a:r>
              <a:rPr lang="en-US" dirty="0"/>
              <a:t>Manage Orders</a:t>
            </a:r>
          </a:p>
          <a:p>
            <a:pPr lvl="0"/>
            <a:r>
              <a:rPr lang="en-US" dirty="0"/>
              <a:t>Manage Menu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14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53C48A-565C-402C-9D79-6CF953419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81586"/>
              </p:ext>
            </p:extLst>
          </p:nvPr>
        </p:nvGraphicFramePr>
        <p:xfrm>
          <a:off x="0" y="0"/>
          <a:ext cx="12191990" cy="6871683"/>
        </p:xfrm>
        <a:graphic>
          <a:graphicData uri="http://schemas.openxmlformats.org/drawingml/2006/table">
            <a:tbl>
              <a:tblPr/>
              <a:tblGrid>
                <a:gridCol w="488272">
                  <a:extLst>
                    <a:ext uri="{9D8B030D-6E8A-4147-A177-3AD203B41FA5}">
                      <a16:colId xmlns:a16="http://schemas.microsoft.com/office/drawing/2014/main" val="4213653027"/>
                    </a:ext>
                  </a:extLst>
                </a:gridCol>
                <a:gridCol w="649443">
                  <a:extLst>
                    <a:ext uri="{9D8B030D-6E8A-4147-A177-3AD203B41FA5}">
                      <a16:colId xmlns:a16="http://schemas.microsoft.com/office/drawing/2014/main" val="448062085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3906338191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1515677509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283590640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347520967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3545316694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74091090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52537338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398387734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182493100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2673252548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4140137780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815757543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1569907239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4254269340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1774896766"/>
                    </a:ext>
                  </a:extLst>
                </a:gridCol>
                <a:gridCol w="661104">
                  <a:extLst>
                    <a:ext uri="{9D8B030D-6E8A-4147-A177-3AD203B41FA5}">
                      <a16:colId xmlns:a16="http://schemas.microsoft.com/office/drawing/2014/main" val="3147692232"/>
                    </a:ext>
                  </a:extLst>
                </a:gridCol>
                <a:gridCol w="476611">
                  <a:extLst>
                    <a:ext uri="{9D8B030D-6E8A-4147-A177-3AD203B41FA5}">
                      <a16:colId xmlns:a16="http://schemas.microsoft.com/office/drawing/2014/main" val="2892052255"/>
                    </a:ext>
                  </a:extLst>
                </a:gridCol>
              </a:tblGrid>
              <a:tr h="164371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33368"/>
                  </a:ext>
                </a:extLst>
              </a:tr>
              <a:tr h="105912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137558"/>
                  </a:ext>
                </a:extLst>
              </a:tr>
              <a:tr h="160565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650355"/>
                  </a:ext>
                </a:extLst>
              </a:tr>
              <a:tr h="56242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7">
                  <a:txBody>
                    <a:bodyPr/>
                    <a:lstStyle/>
                    <a:p>
                      <a:pPr algn="l" fontAlgn="ctr"/>
                      <a:r>
                        <a:rPr lang="en-GB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PROJECT TIMELINE </a:t>
                      </a:r>
                      <a:r>
                        <a:rPr lang="en-GB" sz="3200" b="1" i="0" u="none" strike="noStrike" dirty="0">
                          <a:solidFill>
                            <a:srgbClr val="698296"/>
                          </a:solidFill>
                          <a:effectLst/>
                          <a:latin typeface="Calibri Light" panose="020F0302020204030204" pitchFamily="34" charset="0"/>
                        </a:rPr>
                        <a:t>FOR RESTURANT MANAGEMENT SYSTEM</a:t>
                      </a:r>
                      <a:endParaRPr lang="en-GB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35109"/>
                  </a:ext>
                </a:extLst>
              </a:tr>
              <a:tr h="294497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95837"/>
                  </a:ext>
                </a:extLst>
              </a:tr>
              <a:tr h="445171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30204" pitchFamily="34" charset="0"/>
                        </a:rPr>
                        <a:t>April 1 – June 29, 2022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8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07973"/>
                  </a:ext>
                </a:extLst>
              </a:tr>
              <a:tr h="390379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w2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w3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w4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82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w5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w6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w7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w8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8A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w9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w10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w11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w12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BC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07353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Project Research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3849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Creation of SRS &amp; UML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96792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Changes in SRS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2093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Approval of SRS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08529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Start working on Frontend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92040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Identify Problem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68748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Changes in Frontend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276423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Creation of Database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7622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Connection with Frontend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64170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Testing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262218"/>
                  </a:ext>
                </a:extLst>
              </a:tr>
              <a:tr h="324881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Quality Assurance 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308775"/>
                  </a:ext>
                </a:extLst>
              </a:tr>
              <a:tr h="320180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Finalize  the Project</a:t>
                      </a:r>
                    </a:p>
                  </a:txBody>
                  <a:tcPr marL="51743" marR="4312" marT="4312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0AF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BD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4312" marR="4312" marT="4312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DD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74460"/>
                  </a:ext>
                </a:extLst>
              </a:tr>
              <a:tr h="160565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168541"/>
                  </a:ext>
                </a:extLst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16613"/>
                  </a:ext>
                </a:extLst>
              </a:tr>
              <a:tr h="160565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10751"/>
                  </a:ext>
                </a:extLst>
              </a:tr>
              <a:tr h="205463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51743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315608"/>
                  </a:ext>
                </a:extLst>
              </a:tr>
              <a:tr h="164371"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4312" marR="4312" marT="43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74586"/>
                  </a:ext>
                </a:extLst>
              </a:tr>
            </a:tbl>
          </a:graphicData>
        </a:graphic>
      </p:graphicFrame>
      <p:sp>
        <p:nvSpPr>
          <p:cNvPr id="3" name="Google Shape;255;p33">
            <a:extLst>
              <a:ext uri="{FF2B5EF4-FFF2-40B4-BE49-F238E27FC236}">
                <a16:creationId xmlns:a16="http://schemas.microsoft.com/office/drawing/2014/main" id="{A20D4961-9BB9-4413-BFF1-93A21D517F64}"/>
              </a:ext>
            </a:extLst>
          </p:cNvPr>
          <p:cNvSpPr/>
          <p:nvPr/>
        </p:nvSpPr>
        <p:spPr>
          <a:xfrm>
            <a:off x="3996224" y="2150664"/>
            <a:ext cx="278800" cy="2708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255;p33">
            <a:extLst>
              <a:ext uri="{FF2B5EF4-FFF2-40B4-BE49-F238E27FC236}">
                <a16:creationId xmlns:a16="http://schemas.microsoft.com/office/drawing/2014/main" id="{37DD95D8-8A21-42F8-AD99-CB7D0074136B}"/>
              </a:ext>
            </a:extLst>
          </p:cNvPr>
          <p:cNvSpPr/>
          <p:nvPr/>
        </p:nvSpPr>
        <p:spPr>
          <a:xfrm>
            <a:off x="4662716" y="2133141"/>
            <a:ext cx="278800" cy="270800"/>
          </a:xfrm>
          <a:prstGeom prst="ellipse">
            <a:avLst/>
          </a:prstGeom>
          <a:gradFill>
            <a:gsLst>
              <a:gs pos="0">
                <a:srgbClr val="36BFFF"/>
              </a:gs>
              <a:gs pos="100000">
                <a:srgbClr val="0778A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255;p33">
            <a:extLst>
              <a:ext uri="{FF2B5EF4-FFF2-40B4-BE49-F238E27FC236}">
                <a16:creationId xmlns:a16="http://schemas.microsoft.com/office/drawing/2014/main" id="{2CCD56E9-FFBC-4020-BA08-717E7ABB13BB}"/>
              </a:ext>
            </a:extLst>
          </p:cNvPr>
          <p:cNvSpPr/>
          <p:nvPr/>
        </p:nvSpPr>
        <p:spPr>
          <a:xfrm>
            <a:off x="4670035" y="2471071"/>
            <a:ext cx="272436" cy="27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255;p33">
            <a:extLst>
              <a:ext uri="{FF2B5EF4-FFF2-40B4-BE49-F238E27FC236}">
                <a16:creationId xmlns:a16="http://schemas.microsoft.com/office/drawing/2014/main" id="{D26C32ED-48AF-4B5C-BC42-DF750E44975A}"/>
              </a:ext>
            </a:extLst>
          </p:cNvPr>
          <p:cNvSpPr/>
          <p:nvPr/>
        </p:nvSpPr>
        <p:spPr>
          <a:xfrm>
            <a:off x="5261886" y="2479543"/>
            <a:ext cx="272436" cy="27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249;p33">
            <a:extLst>
              <a:ext uri="{FF2B5EF4-FFF2-40B4-BE49-F238E27FC236}">
                <a16:creationId xmlns:a16="http://schemas.microsoft.com/office/drawing/2014/main" id="{902345CD-D593-4542-B8F4-BBB87EF8A181}"/>
              </a:ext>
            </a:extLst>
          </p:cNvPr>
          <p:cNvSpPr/>
          <p:nvPr/>
        </p:nvSpPr>
        <p:spPr>
          <a:xfrm>
            <a:off x="5951619" y="2781677"/>
            <a:ext cx="278800" cy="27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Google Shape;249;p33">
            <a:extLst>
              <a:ext uri="{FF2B5EF4-FFF2-40B4-BE49-F238E27FC236}">
                <a16:creationId xmlns:a16="http://schemas.microsoft.com/office/drawing/2014/main" id="{9F4BE986-D266-473C-AA56-CF4EE0706EF5}"/>
              </a:ext>
            </a:extLst>
          </p:cNvPr>
          <p:cNvSpPr/>
          <p:nvPr/>
        </p:nvSpPr>
        <p:spPr>
          <a:xfrm>
            <a:off x="5261886" y="2809674"/>
            <a:ext cx="278800" cy="27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249;p33">
            <a:extLst>
              <a:ext uri="{FF2B5EF4-FFF2-40B4-BE49-F238E27FC236}">
                <a16:creationId xmlns:a16="http://schemas.microsoft.com/office/drawing/2014/main" id="{190C8E00-83F3-4192-8E0C-D323CFDDF29A}"/>
              </a:ext>
            </a:extLst>
          </p:cNvPr>
          <p:cNvSpPr/>
          <p:nvPr/>
        </p:nvSpPr>
        <p:spPr>
          <a:xfrm>
            <a:off x="5956595" y="3114573"/>
            <a:ext cx="278800" cy="27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" name="Google Shape;249;p33">
            <a:extLst>
              <a:ext uri="{FF2B5EF4-FFF2-40B4-BE49-F238E27FC236}">
                <a16:creationId xmlns:a16="http://schemas.microsoft.com/office/drawing/2014/main" id="{AD6F8B71-50F8-4CAC-83C5-54BC26696753}"/>
              </a:ext>
            </a:extLst>
          </p:cNvPr>
          <p:cNvSpPr/>
          <p:nvPr/>
        </p:nvSpPr>
        <p:spPr>
          <a:xfrm>
            <a:off x="6603712" y="3106544"/>
            <a:ext cx="278800" cy="27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" name="Google Shape;249;p33">
            <a:extLst>
              <a:ext uri="{FF2B5EF4-FFF2-40B4-BE49-F238E27FC236}">
                <a16:creationId xmlns:a16="http://schemas.microsoft.com/office/drawing/2014/main" id="{63498FFC-FF02-42F9-9847-A303EB6AA150}"/>
              </a:ext>
            </a:extLst>
          </p:cNvPr>
          <p:cNvSpPr/>
          <p:nvPr/>
        </p:nvSpPr>
        <p:spPr>
          <a:xfrm>
            <a:off x="4663671" y="2791477"/>
            <a:ext cx="278800" cy="27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" name="Google Shape;248;p33">
            <a:extLst>
              <a:ext uri="{FF2B5EF4-FFF2-40B4-BE49-F238E27FC236}">
                <a16:creationId xmlns:a16="http://schemas.microsoft.com/office/drawing/2014/main" id="{B99B201C-6685-4F7D-83BE-7235C920117F}"/>
              </a:ext>
            </a:extLst>
          </p:cNvPr>
          <p:cNvSpPr/>
          <p:nvPr/>
        </p:nvSpPr>
        <p:spPr>
          <a:xfrm>
            <a:off x="7244848" y="3765689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248;p33">
            <a:extLst>
              <a:ext uri="{FF2B5EF4-FFF2-40B4-BE49-F238E27FC236}">
                <a16:creationId xmlns:a16="http://schemas.microsoft.com/office/drawing/2014/main" id="{9CAB9650-AC93-4AE1-99C6-A7CC65977082}"/>
              </a:ext>
            </a:extLst>
          </p:cNvPr>
          <p:cNvSpPr/>
          <p:nvPr/>
        </p:nvSpPr>
        <p:spPr>
          <a:xfrm>
            <a:off x="7958272" y="4083597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" name="Google Shape;248;p33">
            <a:extLst>
              <a:ext uri="{FF2B5EF4-FFF2-40B4-BE49-F238E27FC236}">
                <a16:creationId xmlns:a16="http://schemas.microsoft.com/office/drawing/2014/main" id="{6857CB07-C7EC-413D-B9D1-D97557DBDEA2}"/>
              </a:ext>
            </a:extLst>
          </p:cNvPr>
          <p:cNvSpPr/>
          <p:nvPr/>
        </p:nvSpPr>
        <p:spPr>
          <a:xfrm>
            <a:off x="7963053" y="4388268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248;p33">
            <a:extLst>
              <a:ext uri="{FF2B5EF4-FFF2-40B4-BE49-F238E27FC236}">
                <a16:creationId xmlns:a16="http://schemas.microsoft.com/office/drawing/2014/main" id="{364F3D87-6B8A-473F-AC40-F9BC37AC9B3A}"/>
              </a:ext>
            </a:extLst>
          </p:cNvPr>
          <p:cNvSpPr/>
          <p:nvPr/>
        </p:nvSpPr>
        <p:spPr>
          <a:xfrm>
            <a:off x="8573180" y="4726811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48;p33">
            <a:extLst>
              <a:ext uri="{FF2B5EF4-FFF2-40B4-BE49-F238E27FC236}">
                <a16:creationId xmlns:a16="http://schemas.microsoft.com/office/drawing/2014/main" id="{AA6ED3DC-0F1A-4C7D-9EBD-E6931509FEA8}"/>
              </a:ext>
            </a:extLst>
          </p:cNvPr>
          <p:cNvSpPr/>
          <p:nvPr/>
        </p:nvSpPr>
        <p:spPr>
          <a:xfrm>
            <a:off x="7241449" y="4066845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48;p33">
            <a:extLst>
              <a:ext uri="{FF2B5EF4-FFF2-40B4-BE49-F238E27FC236}">
                <a16:creationId xmlns:a16="http://schemas.microsoft.com/office/drawing/2014/main" id="{D9E6E0FD-7402-4E66-BC63-66131E22429D}"/>
              </a:ext>
            </a:extLst>
          </p:cNvPr>
          <p:cNvSpPr/>
          <p:nvPr/>
        </p:nvSpPr>
        <p:spPr>
          <a:xfrm>
            <a:off x="3996224" y="3429000"/>
            <a:ext cx="278800" cy="2708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55;p33">
            <a:extLst>
              <a:ext uri="{FF2B5EF4-FFF2-40B4-BE49-F238E27FC236}">
                <a16:creationId xmlns:a16="http://schemas.microsoft.com/office/drawing/2014/main" id="{D04211F1-AC72-456A-B706-1382300172AF}"/>
              </a:ext>
            </a:extLst>
          </p:cNvPr>
          <p:cNvSpPr/>
          <p:nvPr/>
        </p:nvSpPr>
        <p:spPr>
          <a:xfrm>
            <a:off x="3996224" y="2445236"/>
            <a:ext cx="278800" cy="27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49;p33">
            <a:extLst>
              <a:ext uri="{FF2B5EF4-FFF2-40B4-BE49-F238E27FC236}">
                <a16:creationId xmlns:a16="http://schemas.microsoft.com/office/drawing/2014/main" id="{59BDE247-E382-4D90-ACE2-751E2EE3392C}"/>
              </a:ext>
            </a:extLst>
          </p:cNvPr>
          <p:cNvSpPr/>
          <p:nvPr/>
        </p:nvSpPr>
        <p:spPr>
          <a:xfrm>
            <a:off x="3996224" y="2791477"/>
            <a:ext cx="278800" cy="2708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rgbClr val="DA681A"/>
              </a:gs>
              <a:gs pos="100000">
                <a:srgbClr val="8C3D0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9;p33">
            <a:extLst>
              <a:ext uri="{FF2B5EF4-FFF2-40B4-BE49-F238E27FC236}">
                <a16:creationId xmlns:a16="http://schemas.microsoft.com/office/drawing/2014/main" id="{54535C74-1416-498A-AD7D-503FC072F9DB}"/>
              </a:ext>
            </a:extLst>
          </p:cNvPr>
          <p:cNvSpPr/>
          <p:nvPr/>
        </p:nvSpPr>
        <p:spPr>
          <a:xfrm>
            <a:off x="3996224" y="3089444"/>
            <a:ext cx="278800" cy="27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49;p33">
            <a:extLst>
              <a:ext uri="{FF2B5EF4-FFF2-40B4-BE49-F238E27FC236}">
                <a16:creationId xmlns:a16="http://schemas.microsoft.com/office/drawing/2014/main" id="{1CF27669-6573-4871-B8F3-03E9DAA4B604}"/>
              </a:ext>
            </a:extLst>
          </p:cNvPr>
          <p:cNvSpPr/>
          <p:nvPr/>
        </p:nvSpPr>
        <p:spPr>
          <a:xfrm>
            <a:off x="4663671" y="3106544"/>
            <a:ext cx="278800" cy="27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49;p33">
            <a:extLst>
              <a:ext uri="{FF2B5EF4-FFF2-40B4-BE49-F238E27FC236}">
                <a16:creationId xmlns:a16="http://schemas.microsoft.com/office/drawing/2014/main" id="{E4C2D9C1-9752-4F5D-8DE8-26532F8378DE}"/>
              </a:ext>
            </a:extLst>
          </p:cNvPr>
          <p:cNvSpPr/>
          <p:nvPr/>
        </p:nvSpPr>
        <p:spPr>
          <a:xfrm>
            <a:off x="5269624" y="3116840"/>
            <a:ext cx="278800" cy="27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48;p33">
            <a:extLst>
              <a:ext uri="{FF2B5EF4-FFF2-40B4-BE49-F238E27FC236}">
                <a16:creationId xmlns:a16="http://schemas.microsoft.com/office/drawing/2014/main" id="{1CEB1EFB-3CFF-4220-9257-4D6F726B5133}"/>
              </a:ext>
            </a:extLst>
          </p:cNvPr>
          <p:cNvSpPr/>
          <p:nvPr/>
        </p:nvSpPr>
        <p:spPr>
          <a:xfrm>
            <a:off x="4663671" y="3421611"/>
            <a:ext cx="278800" cy="2708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248;p33">
            <a:extLst>
              <a:ext uri="{FF2B5EF4-FFF2-40B4-BE49-F238E27FC236}">
                <a16:creationId xmlns:a16="http://schemas.microsoft.com/office/drawing/2014/main" id="{3C933BDE-96FE-4772-839F-ED6E7F0CB112}"/>
              </a:ext>
            </a:extLst>
          </p:cNvPr>
          <p:cNvSpPr/>
          <p:nvPr/>
        </p:nvSpPr>
        <p:spPr>
          <a:xfrm>
            <a:off x="5275375" y="3449580"/>
            <a:ext cx="278800" cy="2708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248;p33">
            <a:extLst>
              <a:ext uri="{FF2B5EF4-FFF2-40B4-BE49-F238E27FC236}">
                <a16:creationId xmlns:a16="http://schemas.microsoft.com/office/drawing/2014/main" id="{09190DCF-D47E-46B8-936A-6547579982EB}"/>
              </a:ext>
            </a:extLst>
          </p:cNvPr>
          <p:cNvSpPr/>
          <p:nvPr/>
        </p:nvSpPr>
        <p:spPr>
          <a:xfrm>
            <a:off x="5951619" y="3449580"/>
            <a:ext cx="278800" cy="2708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248;p33">
            <a:extLst>
              <a:ext uri="{FF2B5EF4-FFF2-40B4-BE49-F238E27FC236}">
                <a16:creationId xmlns:a16="http://schemas.microsoft.com/office/drawing/2014/main" id="{58D58A2B-D84F-4B35-AF6B-55408D27DDE4}"/>
              </a:ext>
            </a:extLst>
          </p:cNvPr>
          <p:cNvSpPr/>
          <p:nvPr/>
        </p:nvSpPr>
        <p:spPr>
          <a:xfrm>
            <a:off x="6599807" y="3421611"/>
            <a:ext cx="278800" cy="270800"/>
          </a:xfrm>
          <a:prstGeom prst="ellipse">
            <a:avLst/>
          </a:prstGeom>
          <a:gradFill>
            <a:gsLst>
              <a:gs pos="0">
                <a:srgbClr val="FDAFDA"/>
              </a:gs>
              <a:gs pos="46000">
                <a:srgbClr val="F845A7"/>
              </a:gs>
              <a:gs pos="100000">
                <a:srgbClr val="B4056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248;p33">
            <a:extLst>
              <a:ext uri="{FF2B5EF4-FFF2-40B4-BE49-F238E27FC236}">
                <a16:creationId xmlns:a16="http://schemas.microsoft.com/office/drawing/2014/main" id="{1684CB72-434C-463D-BF84-955C04D42893}"/>
              </a:ext>
            </a:extLst>
          </p:cNvPr>
          <p:cNvSpPr/>
          <p:nvPr/>
        </p:nvSpPr>
        <p:spPr>
          <a:xfrm>
            <a:off x="3996224" y="3743627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248;p33">
            <a:extLst>
              <a:ext uri="{FF2B5EF4-FFF2-40B4-BE49-F238E27FC236}">
                <a16:creationId xmlns:a16="http://schemas.microsoft.com/office/drawing/2014/main" id="{224872F8-DD0C-4470-830E-D0FF0319FEA7}"/>
              </a:ext>
            </a:extLst>
          </p:cNvPr>
          <p:cNvSpPr/>
          <p:nvPr/>
        </p:nvSpPr>
        <p:spPr>
          <a:xfrm>
            <a:off x="4662716" y="3752525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248;p33">
            <a:extLst>
              <a:ext uri="{FF2B5EF4-FFF2-40B4-BE49-F238E27FC236}">
                <a16:creationId xmlns:a16="http://schemas.microsoft.com/office/drawing/2014/main" id="{54819F0E-896E-416C-B2D3-7B7196066721}"/>
              </a:ext>
            </a:extLst>
          </p:cNvPr>
          <p:cNvSpPr/>
          <p:nvPr/>
        </p:nvSpPr>
        <p:spPr>
          <a:xfrm>
            <a:off x="5269429" y="3765689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248;p33">
            <a:extLst>
              <a:ext uri="{FF2B5EF4-FFF2-40B4-BE49-F238E27FC236}">
                <a16:creationId xmlns:a16="http://schemas.microsoft.com/office/drawing/2014/main" id="{15177B83-7B99-4BC4-99B7-A57C323716A8}"/>
              </a:ext>
            </a:extLst>
          </p:cNvPr>
          <p:cNvSpPr/>
          <p:nvPr/>
        </p:nvSpPr>
        <p:spPr>
          <a:xfrm>
            <a:off x="5951619" y="3759187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248;p33">
            <a:extLst>
              <a:ext uri="{FF2B5EF4-FFF2-40B4-BE49-F238E27FC236}">
                <a16:creationId xmlns:a16="http://schemas.microsoft.com/office/drawing/2014/main" id="{CD280BCD-3182-4140-B6CB-1F6EF8F008C1}"/>
              </a:ext>
            </a:extLst>
          </p:cNvPr>
          <p:cNvSpPr/>
          <p:nvPr/>
        </p:nvSpPr>
        <p:spPr>
          <a:xfrm>
            <a:off x="6603283" y="3765689"/>
            <a:ext cx="278800" cy="270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248;p33">
            <a:extLst>
              <a:ext uri="{FF2B5EF4-FFF2-40B4-BE49-F238E27FC236}">
                <a16:creationId xmlns:a16="http://schemas.microsoft.com/office/drawing/2014/main" id="{3C338F1B-63FD-45F9-B3E4-0B5914D24B47}"/>
              </a:ext>
            </a:extLst>
          </p:cNvPr>
          <p:cNvSpPr/>
          <p:nvPr/>
        </p:nvSpPr>
        <p:spPr>
          <a:xfrm>
            <a:off x="4654011" y="4395969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248;p33">
            <a:extLst>
              <a:ext uri="{FF2B5EF4-FFF2-40B4-BE49-F238E27FC236}">
                <a16:creationId xmlns:a16="http://schemas.microsoft.com/office/drawing/2014/main" id="{18FA330B-514F-4D8A-BEB6-BA08445C835C}"/>
              </a:ext>
            </a:extLst>
          </p:cNvPr>
          <p:cNvSpPr/>
          <p:nvPr/>
        </p:nvSpPr>
        <p:spPr>
          <a:xfrm>
            <a:off x="5964395" y="4395969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248;p33">
            <a:extLst>
              <a:ext uri="{FF2B5EF4-FFF2-40B4-BE49-F238E27FC236}">
                <a16:creationId xmlns:a16="http://schemas.microsoft.com/office/drawing/2014/main" id="{13C588F1-DD14-4462-A731-A5F9AF79583C}"/>
              </a:ext>
            </a:extLst>
          </p:cNvPr>
          <p:cNvSpPr/>
          <p:nvPr/>
        </p:nvSpPr>
        <p:spPr>
          <a:xfrm>
            <a:off x="5275375" y="4395969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248;p33">
            <a:extLst>
              <a:ext uri="{FF2B5EF4-FFF2-40B4-BE49-F238E27FC236}">
                <a16:creationId xmlns:a16="http://schemas.microsoft.com/office/drawing/2014/main" id="{3C3488DB-C324-4A1F-B234-A7C11A9CFBDC}"/>
              </a:ext>
            </a:extLst>
          </p:cNvPr>
          <p:cNvSpPr/>
          <p:nvPr/>
        </p:nvSpPr>
        <p:spPr>
          <a:xfrm>
            <a:off x="3989327" y="4385059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248;p33">
            <a:extLst>
              <a:ext uri="{FF2B5EF4-FFF2-40B4-BE49-F238E27FC236}">
                <a16:creationId xmlns:a16="http://schemas.microsoft.com/office/drawing/2014/main" id="{E72B8540-1721-4D0F-94E7-33EF14995B70}"/>
              </a:ext>
            </a:extLst>
          </p:cNvPr>
          <p:cNvSpPr/>
          <p:nvPr/>
        </p:nvSpPr>
        <p:spPr>
          <a:xfrm>
            <a:off x="6609333" y="4375063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" name="Google Shape;248;p33">
            <a:extLst>
              <a:ext uri="{FF2B5EF4-FFF2-40B4-BE49-F238E27FC236}">
                <a16:creationId xmlns:a16="http://schemas.microsoft.com/office/drawing/2014/main" id="{5119B1A9-7449-48E8-AFE6-E33E64577386}"/>
              </a:ext>
            </a:extLst>
          </p:cNvPr>
          <p:cNvSpPr/>
          <p:nvPr/>
        </p:nvSpPr>
        <p:spPr>
          <a:xfrm>
            <a:off x="7221973" y="4375063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" name="Google Shape;248;p33">
            <a:extLst>
              <a:ext uri="{FF2B5EF4-FFF2-40B4-BE49-F238E27FC236}">
                <a16:creationId xmlns:a16="http://schemas.microsoft.com/office/drawing/2014/main" id="{22634DA3-FD8F-4A5E-BF49-43A4A7839498}"/>
              </a:ext>
            </a:extLst>
          </p:cNvPr>
          <p:cNvSpPr/>
          <p:nvPr/>
        </p:nvSpPr>
        <p:spPr>
          <a:xfrm>
            <a:off x="8584401" y="4395969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248;p33">
            <a:extLst>
              <a:ext uri="{FF2B5EF4-FFF2-40B4-BE49-F238E27FC236}">
                <a16:creationId xmlns:a16="http://schemas.microsoft.com/office/drawing/2014/main" id="{98AF71F8-A3CE-4F79-A35D-DB02F944E896}"/>
              </a:ext>
            </a:extLst>
          </p:cNvPr>
          <p:cNvSpPr/>
          <p:nvPr/>
        </p:nvSpPr>
        <p:spPr>
          <a:xfrm>
            <a:off x="7978653" y="4731169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248;p33">
            <a:extLst>
              <a:ext uri="{FF2B5EF4-FFF2-40B4-BE49-F238E27FC236}">
                <a16:creationId xmlns:a16="http://schemas.microsoft.com/office/drawing/2014/main" id="{7A729E8F-1122-4F71-9065-CD5150DD0EF7}"/>
              </a:ext>
            </a:extLst>
          </p:cNvPr>
          <p:cNvSpPr/>
          <p:nvPr/>
        </p:nvSpPr>
        <p:spPr>
          <a:xfrm>
            <a:off x="7241396" y="4710504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248;p33">
            <a:extLst>
              <a:ext uri="{FF2B5EF4-FFF2-40B4-BE49-F238E27FC236}">
                <a16:creationId xmlns:a16="http://schemas.microsoft.com/office/drawing/2014/main" id="{1CB26084-FFAC-48C0-82DC-47588A6991C1}"/>
              </a:ext>
            </a:extLst>
          </p:cNvPr>
          <p:cNvSpPr/>
          <p:nvPr/>
        </p:nvSpPr>
        <p:spPr>
          <a:xfrm>
            <a:off x="6594788" y="4066845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" name="Google Shape;248;p33">
            <a:extLst>
              <a:ext uri="{FF2B5EF4-FFF2-40B4-BE49-F238E27FC236}">
                <a16:creationId xmlns:a16="http://schemas.microsoft.com/office/drawing/2014/main" id="{95AB16EE-F2A5-4D30-9A95-B73021D0AA86}"/>
              </a:ext>
            </a:extLst>
          </p:cNvPr>
          <p:cNvSpPr/>
          <p:nvPr/>
        </p:nvSpPr>
        <p:spPr>
          <a:xfrm>
            <a:off x="5952205" y="4071288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248;p33">
            <a:extLst>
              <a:ext uri="{FF2B5EF4-FFF2-40B4-BE49-F238E27FC236}">
                <a16:creationId xmlns:a16="http://schemas.microsoft.com/office/drawing/2014/main" id="{FADCA0BE-4F12-49FD-8FC3-A52C36F43B54}"/>
              </a:ext>
            </a:extLst>
          </p:cNvPr>
          <p:cNvSpPr/>
          <p:nvPr/>
        </p:nvSpPr>
        <p:spPr>
          <a:xfrm>
            <a:off x="5275375" y="4068783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248;p33">
            <a:extLst>
              <a:ext uri="{FF2B5EF4-FFF2-40B4-BE49-F238E27FC236}">
                <a16:creationId xmlns:a16="http://schemas.microsoft.com/office/drawing/2014/main" id="{322D5F70-ADE2-4D26-83F9-E4E1D0287955}"/>
              </a:ext>
            </a:extLst>
          </p:cNvPr>
          <p:cNvSpPr/>
          <p:nvPr/>
        </p:nvSpPr>
        <p:spPr>
          <a:xfrm>
            <a:off x="4662716" y="4056213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248;p33">
            <a:extLst>
              <a:ext uri="{FF2B5EF4-FFF2-40B4-BE49-F238E27FC236}">
                <a16:creationId xmlns:a16="http://schemas.microsoft.com/office/drawing/2014/main" id="{35641842-5B56-4103-92B1-9B04B6EF48B0}"/>
              </a:ext>
            </a:extLst>
          </p:cNvPr>
          <p:cNvSpPr/>
          <p:nvPr/>
        </p:nvSpPr>
        <p:spPr>
          <a:xfrm>
            <a:off x="3996224" y="4083597"/>
            <a:ext cx="278800" cy="270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248;p33">
            <a:extLst>
              <a:ext uri="{FF2B5EF4-FFF2-40B4-BE49-F238E27FC236}">
                <a16:creationId xmlns:a16="http://schemas.microsoft.com/office/drawing/2014/main" id="{65717812-0656-4DE2-88EF-44700CCA472B}"/>
              </a:ext>
            </a:extLst>
          </p:cNvPr>
          <p:cNvSpPr/>
          <p:nvPr/>
        </p:nvSpPr>
        <p:spPr>
          <a:xfrm>
            <a:off x="4666448" y="4689055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248;p33">
            <a:extLst>
              <a:ext uri="{FF2B5EF4-FFF2-40B4-BE49-F238E27FC236}">
                <a16:creationId xmlns:a16="http://schemas.microsoft.com/office/drawing/2014/main" id="{819F1CAD-7435-442C-98A9-89B62B69287E}"/>
              </a:ext>
            </a:extLst>
          </p:cNvPr>
          <p:cNvSpPr/>
          <p:nvPr/>
        </p:nvSpPr>
        <p:spPr>
          <a:xfrm>
            <a:off x="3973336" y="4704501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248;p33">
            <a:extLst>
              <a:ext uri="{FF2B5EF4-FFF2-40B4-BE49-F238E27FC236}">
                <a16:creationId xmlns:a16="http://schemas.microsoft.com/office/drawing/2014/main" id="{8BC122AB-7E50-4655-8D82-C097B50DC872}"/>
              </a:ext>
            </a:extLst>
          </p:cNvPr>
          <p:cNvSpPr/>
          <p:nvPr/>
        </p:nvSpPr>
        <p:spPr>
          <a:xfrm>
            <a:off x="5277699" y="4713696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248;p33">
            <a:extLst>
              <a:ext uri="{FF2B5EF4-FFF2-40B4-BE49-F238E27FC236}">
                <a16:creationId xmlns:a16="http://schemas.microsoft.com/office/drawing/2014/main" id="{A495796B-2D7E-4383-BCB8-7855A40A680A}"/>
              </a:ext>
            </a:extLst>
          </p:cNvPr>
          <p:cNvSpPr/>
          <p:nvPr/>
        </p:nvSpPr>
        <p:spPr>
          <a:xfrm>
            <a:off x="5952205" y="4713696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248;p33">
            <a:extLst>
              <a:ext uri="{FF2B5EF4-FFF2-40B4-BE49-F238E27FC236}">
                <a16:creationId xmlns:a16="http://schemas.microsoft.com/office/drawing/2014/main" id="{8B9DACA3-B562-489A-8AEF-D41E5C41E90C}"/>
              </a:ext>
            </a:extLst>
          </p:cNvPr>
          <p:cNvSpPr/>
          <p:nvPr/>
        </p:nvSpPr>
        <p:spPr>
          <a:xfrm>
            <a:off x="6616053" y="4720697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248;p33">
            <a:extLst>
              <a:ext uri="{FF2B5EF4-FFF2-40B4-BE49-F238E27FC236}">
                <a16:creationId xmlns:a16="http://schemas.microsoft.com/office/drawing/2014/main" id="{A07974C9-66C2-4B22-BFC2-D88251AE6FC8}"/>
              </a:ext>
            </a:extLst>
          </p:cNvPr>
          <p:cNvSpPr/>
          <p:nvPr/>
        </p:nvSpPr>
        <p:spPr>
          <a:xfrm>
            <a:off x="3989327" y="5049527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248;p33">
            <a:extLst>
              <a:ext uri="{FF2B5EF4-FFF2-40B4-BE49-F238E27FC236}">
                <a16:creationId xmlns:a16="http://schemas.microsoft.com/office/drawing/2014/main" id="{2311DE6F-7C3E-4477-A35B-05244567DFA9}"/>
              </a:ext>
            </a:extLst>
          </p:cNvPr>
          <p:cNvSpPr/>
          <p:nvPr/>
        </p:nvSpPr>
        <p:spPr>
          <a:xfrm>
            <a:off x="4654011" y="5039413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248;p33">
            <a:extLst>
              <a:ext uri="{FF2B5EF4-FFF2-40B4-BE49-F238E27FC236}">
                <a16:creationId xmlns:a16="http://schemas.microsoft.com/office/drawing/2014/main" id="{828FE3EA-33C4-42E8-9C4C-BB70DFFEDBE4}"/>
              </a:ext>
            </a:extLst>
          </p:cNvPr>
          <p:cNvSpPr/>
          <p:nvPr/>
        </p:nvSpPr>
        <p:spPr>
          <a:xfrm>
            <a:off x="5266248" y="5038084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248;p33">
            <a:extLst>
              <a:ext uri="{FF2B5EF4-FFF2-40B4-BE49-F238E27FC236}">
                <a16:creationId xmlns:a16="http://schemas.microsoft.com/office/drawing/2014/main" id="{46ECD816-48FF-4CAB-B75A-BC9090B9EECE}"/>
              </a:ext>
            </a:extLst>
          </p:cNvPr>
          <p:cNvSpPr/>
          <p:nvPr/>
        </p:nvSpPr>
        <p:spPr>
          <a:xfrm>
            <a:off x="5964395" y="5046488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248;p33">
            <a:extLst>
              <a:ext uri="{FF2B5EF4-FFF2-40B4-BE49-F238E27FC236}">
                <a16:creationId xmlns:a16="http://schemas.microsoft.com/office/drawing/2014/main" id="{C8853E4A-8C39-4B3D-92CF-AD7828084DA7}"/>
              </a:ext>
            </a:extLst>
          </p:cNvPr>
          <p:cNvSpPr/>
          <p:nvPr/>
        </p:nvSpPr>
        <p:spPr>
          <a:xfrm>
            <a:off x="6603283" y="5046488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248;p33">
            <a:extLst>
              <a:ext uri="{FF2B5EF4-FFF2-40B4-BE49-F238E27FC236}">
                <a16:creationId xmlns:a16="http://schemas.microsoft.com/office/drawing/2014/main" id="{40890BA8-35B9-4D6E-8EBC-83CB027AC3F9}"/>
              </a:ext>
            </a:extLst>
          </p:cNvPr>
          <p:cNvSpPr/>
          <p:nvPr/>
        </p:nvSpPr>
        <p:spPr>
          <a:xfrm>
            <a:off x="7224600" y="5035967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248;p33">
            <a:extLst>
              <a:ext uri="{FF2B5EF4-FFF2-40B4-BE49-F238E27FC236}">
                <a16:creationId xmlns:a16="http://schemas.microsoft.com/office/drawing/2014/main" id="{EDC602B0-4938-4691-B076-675DA44DA7C7}"/>
              </a:ext>
            </a:extLst>
          </p:cNvPr>
          <p:cNvSpPr/>
          <p:nvPr/>
        </p:nvSpPr>
        <p:spPr>
          <a:xfrm>
            <a:off x="7969220" y="5046488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248;p33">
            <a:extLst>
              <a:ext uri="{FF2B5EF4-FFF2-40B4-BE49-F238E27FC236}">
                <a16:creationId xmlns:a16="http://schemas.microsoft.com/office/drawing/2014/main" id="{1D0BF31D-FC49-4F7C-9395-32CE7D4C42C6}"/>
              </a:ext>
            </a:extLst>
          </p:cNvPr>
          <p:cNvSpPr/>
          <p:nvPr/>
        </p:nvSpPr>
        <p:spPr>
          <a:xfrm>
            <a:off x="9229340" y="4736860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248;p33">
            <a:extLst>
              <a:ext uri="{FF2B5EF4-FFF2-40B4-BE49-F238E27FC236}">
                <a16:creationId xmlns:a16="http://schemas.microsoft.com/office/drawing/2014/main" id="{F11F3198-11DC-4545-8057-168474201892}"/>
              </a:ext>
            </a:extLst>
          </p:cNvPr>
          <p:cNvSpPr/>
          <p:nvPr/>
        </p:nvSpPr>
        <p:spPr>
          <a:xfrm>
            <a:off x="9229340" y="5016877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248;p33">
            <a:extLst>
              <a:ext uri="{FF2B5EF4-FFF2-40B4-BE49-F238E27FC236}">
                <a16:creationId xmlns:a16="http://schemas.microsoft.com/office/drawing/2014/main" id="{51CC777B-3A70-4B9A-A4BB-849E85CE569A}"/>
              </a:ext>
            </a:extLst>
          </p:cNvPr>
          <p:cNvSpPr/>
          <p:nvPr/>
        </p:nvSpPr>
        <p:spPr>
          <a:xfrm>
            <a:off x="8573180" y="5027643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248;p33">
            <a:extLst>
              <a:ext uri="{FF2B5EF4-FFF2-40B4-BE49-F238E27FC236}">
                <a16:creationId xmlns:a16="http://schemas.microsoft.com/office/drawing/2014/main" id="{60F39394-73C2-461C-B705-3C87DCC835ED}"/>
              </a:ext>
            </a:extLst>
          </p:cNvPr>
          <p:cNvSpPr/>
          <p:nvPr/>
        </p:nvSpPr>
        <p:spPr>
          <a:xfrm>
            <a:off x="3973336" y="5680083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248;p33">
            <a:extLst>
              <a:ext uri="{FF2B5EF4-FFF2-40B4-BE49-F238E27FC236}">
                <a16:creationId xmlns:a16="http://schemas.microsoft.com/office/drawing/2014/main" id="{E9998472-4309-41C4-A33A-2AE965A56D74}"/>
              </a:ext>
            </a:extLst>
          </p:cNvPr>
          <p:cNvSpPr/>
          <p:nvPr/>
        </p:nvSpPr>
        <p:spPr>
          <a:xfrm>
            <a:off x="5266248" y="5663381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248;p33">
            <a:extLst>
              <a:ext uri="{FF2B5EF4-FFF2-40B4-BE49-F238E27FC236}">
                <a16:creationId xmlns:a16="http://schemas.microsoft.com/office/drawing/2014/main" id="{8A10FED6-E8EC-4335-9A02-0794211F3043}"/>
              </a:ext>
            </a:extLst>
          </p:cNvPr>
          <p:cNvSpPr/>
          <p:nvPr/>
        </p:nvSpPr>
        <p:spPr>
          <a:xfrm>
            <a:off x="5953129" y="5652399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248;p33">
            <a:extLst>
              <a:ext uri="{FF2B5EF4-FFF2-40B4-BE49-F238E27FC236}">
                <a16:creationId xmlns:a16="http://schemas.microsoft.com/office/drawing/2014/main" id="{7FA52C1B-36B4-448A-8C69-B9E164DE8912}"/>
              </a:ext>
            </a:extLst>
          </p:cNvPr>
          <p:cNvSpPr/>
          <p:nvPr/>
        </p:nvSpPr>
        <p:spPr>
          <a:xfrm>
            <a:off x="6621205" y="5674149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248;p33">
            <a:extLst>
              <a:ext uri="{FF2B5EF4-FFF2-40B4-BE49-F238E27FC236}">
                <a16:creationId xmlns:a16="http://schemas.microsoft.com/office/drawing/2014/main" id="{7343D4BA-274B-4FA8-A60B-AF0336F4C80F}"/>
              </a:ext>
            </a:extLst>
          </p:cNvPr>
          <p:cNvSpPr/>
          <p:nvPr/>
        </p:nvSpPr>
        <p:spPr>
          <a:xfrm>
            <a:off x="7241396" y="5689201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248;p33">
            <a:extLst>
              <a:ext uri="{FF2B5EF4-FFF2-40B4-BE49-F238E27FC236}">
                <a16:creationId xmlns:a16="http://schemas.microsoft.com/office/drawing/2014/main" id="{FE26636B-07F4-4C64-9DFE-B5AC482D80BE}"/>
              </a:ext>
            </a:extLst>
          </p:cNvPr>
          <p:cNvSpPr/>
          <p:nvPr/>
        </p:nvSpPr>
        <p:spPr>
          <a:xfrm>
            <a:off x="7957529" y="5683395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248;p33">
            <a:extLst>
              <a:ext uri="{FF2B5EF4-FFF2-40B4-BE49-F238E27FC236}">
                <a16:creationId xmlns:a16="http://schemas.microsoft.com/office/drawing/2014/main" id="{664801C4-0D27-4775-97C0-0293C4E22E1D}"/>
              </a:ext>
            </a:extLst>
          </p:cNvPr>
          <p:cNvSpPr/>
          <p:nvPr/>
        </p:nvSpPr>
        <p:spPr>
          <a:xfrm>
            <a:off x="8573180" y="5670093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248;p33">
            <a:extLst>
              <a:ext uri="{FF2B5EF4-FFF2-40B4-BE49-F238E27FC236}">
                <a16:creationId xmlns:a16="http://schemas.microsoft.com/office/drawing/2014/main" id="{B809FAA7-604B-4786-A813-04D2399BECC8}"/>
              </a:ext>
            </a:extLst>
          </p:cNvPr>
          <p:cNvSpPr/>
          <p:nvPr/>
        </p:nvSpPr>
        <p:spPr>
          <a:xfrm>
            <a:off x="10577580" y="5652399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248;p33">
            <a:extLst>
              <a:ext uri="{FF2B5EF4-FFF2-40B4-BE49-F238E27FC236}">
                <a16:creationId xmlns:a16="http://schemas.microsoft.com/office/drawing/2014/main" id="{D7E2EBF4-6602-4B16-AD44-3CEAC0E404A0}"/>
              </a:ext>
            </a:extLst>
          </p:cNvPr>
          <p:cNvSpPr/>
          <p:nvPr/>
        </p:nvSpPr>
        <p:spPr>
          <a:xfrm>
            <a:off x="9899957" y="5652399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248;p33">
            <a:extLst>
              <a:ext uri="{FF2B5EF4-FFF2-40B4-BE49-F238E27FC236}">
                <a16:creationId xmlns:a16="http://schemas.microsoft.com/office/drawing/2014/main" id="{B090A4DD-CCEF-4C52-9244-2B01DE182213}"/>
              </a:ext>
            </a:extLst>
          </p:cNvPr>
          <p:cNvSpPr/>
          <p:nvPr/>
        </p:nvSpPr>
        <p:spPr>
          <a:xfrm>
            <a:off x="9241256" y="5655672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248;p33">
            <a:extLst>
              <a:ext uri="{FF2B5EF4-FFF2-40B4-BE49-F238E27FC236}">
                <a16:creationId xmlns:a16="http://schemas.microsoft.com/office/drawing/2014/main" id="{1143C002-B805-4C89-9DCE-A6671D9DA1BA}"/>
              </a:ext>
            </a:extLst>
          </p:cNvPr>
          <p:cNvSpPr/>
          <p:nvPr/>
        </p:nvSpPr>
        <p:spPr>
          <a:xfrm>
            <a:off x="3989327" y="5359075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248;p33">
            <a:extLst>
              <a:ext uri="{FF2B5EF4-FFF2-40B4-BE49-F238E27FC236}">
                <a16:creationId xmlns:a16="http://schemas.microsoft.com/office/drawing/2014/main" id="{0E30E8B6-13B5-4FE0-877C-78BAB6DF57E6}"/>
              </a:ext>
            </a:extLst>
          </p:cNvPr>
          <p:cNvSpPr/>
          <p:nvPr/>
        </p:nvSpPr>
        <p:spPr>
          <a:xfrm>
            <a:off x="4654011" y="5349269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248;p33">
            <a:extLst>
              <a:ext uri="{FF2B5EF4-FFF2-40B4-BE49-F238E27FC236}">
                <a16:creationId xmlns:a16="http://schemas.microsoft.com/office/drawing/2014/main" id="{15F5F95B-0897-4CFF-BA6D-0DEF2A50D1FB}"/>
              </a:ext>
            </a:extLst>
          </p:cNvPr>
          <p:cNvSpPr/>
          <p:nvPr/>
        </p:nvSpPr>
        <p:spPr>
          <a:xfrm>
            <a:off x="5275375" y="5363447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248;p33">
            <a:extLst>
              <a:ext uri="{FF2B5EF4-FFF2-40B4-BE49-F238E27FC236}">
                <a16:creationId xmlns:a16="http://schemas.microsoft.com/office/drawing/2014/main" id="{A9E075D8-F0D5-42F3-9A01-C15CDDB032B0}"/>
              </a:ext>
            </a:extLst>
          </p:cNvPr>
          <p:cNvSpPr/>
          <p:nvPr/>
        </p:nvSpPr>
        <p:spPr>
          <a:xfrm>
            <a:off x="11257624" y="5676503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248;p33">
            <a:extLst>
              <a:ext uri="{FF2B5EF4-FFF2-40B4-BE49-F238E27FC236}">
                <a16:creationId xmlns:a16="http://schemas.microsoft.com/office/drawing/2014/main" id="{56753A38-B27E-4794-AE43-B34A2FBBAA46}"/>
              </a:ext>
            </a:extLst>
          </p:cNvPr>
          <p:cNvSpPr/>
          <p:nvPr/>
        </p:nvSpPr>
        <p:spPr>
          <a:xfrm>
            <a:off x="5964395" y="5359075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248;p33">
            <a:extLst>
              <a:ext uri="{FF2B5EF4-FFF2-40B4-BE49-F238E27FC236}">
                <a16:creationId xmlns:a16="http://schemas.microsoft.com/office/drawing/2014/main" id="{41AA9E0C-0780-4173-8F3F-C5FF6A7A0EBF}"/>
              </a:ext>
            </a:extLst>
          </p:cNvPr>
          <p:cNvSpPr/>
          <p:nvPr/>
        </p:nvSpPr>
        <p:spPr>
          <a:xfrm>
            <a:off x="6616053" y="5349269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248;p33">
            <a:extLst>
              <a:ext uri="{FF2B5EF4-FFF2-40B4-BE49-F238E27FC236}">
                <a16:creationId xmlns:a16="http://schemas.microsoft.com/office/drawing/2014/main" id="{DD085B3D-ECC2-4537-BF0F-3ECDB0BEFA8E}"/>
              </a:ext>
            </a:extLst>
          </p:cNvPr>
          <p:cNvSpPr/>
          <p:nvPr/>
        </p:nvSpPr>
        <p:spPr>
          <a:xfrm>
            <a:off x="4653411" y="5699709"/>
            <a:ext cx="278800" cy="270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248;p33">
            <a:extLst>
              <a:ext uri="{FF2B5EF4-FFF2-40B4-BE49-F238E27FC236}">
                <a16:creationId xmlns:a16="http://schemas.microsoft.com/office/drawing/2014/main" id="{565B7011-4652-41F0-87D8-EAB46DE98FAA}"/>
              </a:ext>
            </a:extLst>
          </p:cNvPr>
          <p:cNvSpPr/>
          <p:nvPr/>
        </p:nvSpPr>
        <p:spPr>
          <a:xfrm>
            <a:off x="7241396" y="5328973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248;p33">
            <a:extLst>
              <a:ext uri="{FF2B5EF4-FFF2-40B4-BE49-F238E27FC236}">
                <a16:creationId xmlns:a16="http://schemas.microsoft.com/office/drawing/2014/main" id="{6C5BA69B-39F6-4616-B415-D5BC124F5717}"/>
              </a:ext>
            </a:extLst>
          </p:cNvPr>
          <p:cNvSpPr/>
          <p:nvPr/>
        </p:nvSpPr>
        <p:spPr>
          <a:xfrm>
            <a:off x="7957529" y="5333717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248;p33">
            <a:extLst>
              <a:ext uri="{FF2B5EF4-FFF2-40B4-BE49-F238E27FC236}">
                <a16:creationId xmlns:a16="http://schemas.microsoft.com/office/drawing/2014/main" id="{FBF47B6C-E98A-4E87-A1AA-EA46CD5CB42D}"/>
              </a:ext>
            </a:extLst>
          </p:cNvPr>
          <p:cNvSpPr/>
          <p:nvPr/>
        </p:nvSpPr>
        <p:spPr>
          <a:xfrm>
            <a:off x="8582872" y="5352453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248;p33">
            <a:extLst>
              <a:ext uri="{FF2B5EF4-FFF2-40B4-BE49-F238E27FC236}">
                <a16:creationId xmlns:a16="http://schemas.microsoft.com/office/drawing/2014/main" id="{DCC3BE17-1789-4A29-A612-016741DA440C}"/>
              </a:ext>
            </a:extLst>
          </p:cNvPr>
          <p:cNvSpPr/>
          <p:nvPr/>
        </p:nvSpPr>
        <p:spPr>
          <a:xfrm>
            <a:off x="9240560" y="5326709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248;p33">
            <a:extLst>
              <a:ext uri="{FF2B5EF4-FFF2-40B4-BE49-F238E27FC236}">
                <a16:creationId xmlns:a16="http://schemas.microsoft.com/office/drawing/2014/main" id="{FCC9CB79-3974-4255-A80E-8BF4F6CE6B56}"/>
              </a:ext>
            </a:extLst>
          </p:cNvPr>
          <p:cNvSpPr/>
          <p:nvPr/>
        </p:nvSpPr>
        <p:spPr>
          <a:xfrm>
            <a:off x="10577580" y="5349269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248;p33">
            <a:extLst>
              <a:ext uri="{FF2B5EF4-FFF2-40B4-BE49-F238E27FC236}">
                <a16:creationId xmlns:a16="http://schemas.microsoft.com/office/drawing/2014/main" id="{94C1B106-337B-44EB-8B4B-EA32C945B547}"/>
              </a:ext>
            </a:extLst>
          </p:cNvPr>
          <p:cNvSpPr/>
          <p:nvPr/>
        </p:nvSpPr>
        <p:spPr>
          <a:xfrm>
            <a:off x="9908365" y="5349269"/>
            <a:ext cx="278800" cy="2708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248;p33">
            <a:extLst>
              <a:ext uri="{FF2B5EF4-FFF2-40B4-BE49-F238E27FC236}">
                <a16:creationId xmlns:a16="http://schemas.microsoft.com/office/drawing/2014/main" id="{B79FE864-8DA2-47C6-957B-503CFB41D1AB}"/>
              </a:ext>
            </a:extLst>
          </p:cNvPr>
          <p:cNvSpPr/>
          <p:nvPr/>
        </p:nvSpPr>
        <p:spPr>
          <a:xfrm>
            <a:off x="9240560" y="4418255"/>
            <a:ext cx="278800" cy="2708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248;p33">
            <a:extLst>
              <a:ext uri="{FF2B5EF4-FFF2-40B4-BE49-F238E27FC236}">
                <a16:creationId xmlns:a16="http://schemas.microsoft.com/office/drawing/2014/main" id="{E50CFB84-6764-4C60-8A1C-C9DA801A7CD7}"/>
              </a:ext>
            </a:extLst>
          </p:cNvPr>
          <p:cNvSpPr/>
          <p:nvPr/>
        </p:nvSpPr>
        <p:spPr>
          <a:xfrm>
            <a:off x="9938121" y="4731169"/>
            <a:ext cx="278800" cy="2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248;p33">
            <a:extLst>
              <a:ext uri="{FF2B5EF4-FFF2-40B4-BE49-F238E27FC236}">
                <a16:creationId xmlns:a16="http://schemas.microsoft.com/office/drawing/2014/main" id="{45E22A0A-A525-42F1-8EBA-008E0DA89273}"/>
              </a:ext>
            </a:extLst>
          </p:cNvPr>
          <p:cNvSpPr/>
          <p:nvPr/>
        </p:nvSpPr>
        <p:spPr>
          <a:xfrm>
            <a:off x="9910215" y="5016877"/>
            <a:ext cx="278800" cy="270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9211911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80</TotalTime>
  <Words>364</Words>
  <Application>Microsoft Office PowerPoint</Application>
  <PresentationFormat>Widescreen</PresentationFormat>
  <Paragraphs>205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Raleway</vt:lpstr>
      <vt:lpstr>Segoe UI</vt:lpstr>
      <vt:lpstr>Times New Roman</vt:lpstr>
      <vt:lpstr>Trebuchet MS</vt:lpstr>
      <vt:lpstr>Berlin</vt:lpstr>
      <vt:lpstr>  Team Members: M.Usama Amjad M.Talha Saeed M.Kashir khan Azfer Asif</vt:lpstr>
      <vt:lpstr>PowerPoint Presentation</vt:lpstr>
      <vt:lpstr>Table of Contents</vt:lpstr>
      <vt:lpstr>Project Goal</vt:lpstr>
      <vt:lpstr>Project Analysis</vt:lpstr>
      <vt:lpstr>Roles Association</vt:lpstr>
      <vt:lpstr>Project Features</vt:lpstr>
      <vt:lpstr>Functional Requirements</vt:lpstr>
      <vt:lpstr>PowerPoint Presentation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Team Members: M.Usama Amjad M.Talha Saeed M.Kashir khan Azfer Asif</dc:title>
  <dc:creator>user</dc:creator>
  <cp:lastModifiedBy>JackRabbit</cp:lastModifiedBy>
  <cp:revision>12</cp:revision>
  <dcterms:created xsi:type="dcterms:W3CDTF">2022-06-24T18:24:15Z</dcterms:created>
  <dcterms:modified xsi:type="dcterms:W3CDTF">2022-06-30T04:17:05Z</dcterms:modified>
</cp:coreProperties>
</file>