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3359150" cy="1050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 snapToGrid="0">
      <p:cViewPr varScale="1">
        <p:scale>
          <a:sx n="308" d="100"/>
          <a:sy n="308" d="100"/>
        </p:scale>
        <p:origin x="23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C87C3-5A2F-49F3-8A3A-8B62C06B872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1503363" y="1143000"/>
            <a:ext cx="9864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CE9E1-7D26-4E98-AA61-FCA273A2B9C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63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894" y="171992"/>
            <a:ext cx="2519363" cy="365878"/>
          </a:xfrm>
        </p:spPr>
        <p:txBody>
          <a:bodyPr anchor="b"/>
          <a:lstStyle>
            <a:lvl1pPr algn="ctr">
              <a:defRPr sz="9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894" y="551979"/>
            <a:ext cx="2519363" cy="253730"/>
          </a:xfrm>
        </p:spPr>
        <p:txBody>
          <a:bodyPr/>
          <a:lstStyle>
            <a:lvl1pPr marL="0" indent="0" algn="ctr">
              <a:buNone/>
              <a:defRPr sz="368"/>
            </a:lvl1pPr>
            <a:lvl2pPr marL="70043" indent="0" algn="ctr">
              <a:buNone/>
              <a:defRPr sz="306"/>
            </a:lvl2pPr>
            <a:lvl3pPr marL="140086" indent="0" algn="ctr">
              <a:buNone/>
              <a:defRPr sz="276"/>
            </a:lvl3pPr>
            <a:lvl4pPr marL="210129" indent="0" algn="ctr">
              <a:buNone/>
              <a:defRPr sz="245"/>
            </a:lvl4pPr>
            <a:lvl5pPr marL="280172" indent="0" algn="ctr">
              <a:buNone/>
              <a:defRPr sz="245"/>
            </a:lvl5pPr>
            <a:lvl6pPr marL="350215" indent="0" algn="ctr">
              <a:buNone/>
              <a:defRPr sz="245"/>
            </a:lvl6pPr>
            <a:lvl7pPr marL="420258" indent="0" algn="ctr">
              <a:buNone/>
              <a:defRPr sz="245"/>
            </a:lvl7pPr>
            <a:lvl8pPr marL="490301" indent="0" algn="ctr">
              <a:buNone/>
              <a:defRPr sz="245"/>
            </a:lvl8pPr>
            <a:lvl9pPr marL="560344" indent="0" algn="ctr">
              <a:buNone/>
              <a:defRPr sz="245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93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54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3892" y="55952"/>
            <a:ext cx="724317" cy="89061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941" y="55952"/>
            <a:ext cx="2130961" cy="89061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94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16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92" y="262001"/>
            <a:ext cx="2897267" cy="437156"/>
          </a:xfrm>
        </p:spPr>
        <p:txBody>
          <a:bodyPr anchor="b"/>
          <a:lstStyle>
            <a:lvl1pPr>
              <a:defRPr sz="9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192" y="703293"/>
            <a:ext cx="2897267" cy="229890"/>
          </a:xfrm>
        </p:spPr>
        <p:txBody>
          <a:bodyPr/>
          <a:lstStyle>
            <a:lvl1pPr marL="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1pPr>
            <a:lvl2pPr marL="70043" indent="0">
              <a:buNone/>
              <a:defRPr sz="306">
                <a:solidFill>
                  <a:schemeClr val="tx1">
                    <a:tint val="75000"/>
                  </a:schemeClr>
                </a:solidFill>
              </a:defRPr>
            </a:lvl2pPr>
            <a:lvl3pPr marL="140086" indent="0">
              <a:buNone/>
              <a:defRPr sz="276">
                <a:solidFill>
                  <a:schemeClr val="tx1">
                    <a:tint val="75000"/>
                  </a:schemeClr>
                </a:solidFill>
              </a:defRPr>
            </a:lvl3pPr>
            <a:lvl4pPr marL="210129" indent="0">
              <a:buNone/>
              <a:defRPr sz="245">
                <a:solidFill>
                  <a:schemeClr val="tx1">
                    <a:tint val="75000"/>
                  </a:schemeClr>
                </a:solidFill>
              </a:defRPr>
            </a:lvl4pPr>
            <a:lvl5pPr marL="280172" indent="0">
              <a:buNone/>
              <a:defRPr sz="245">
                <a:solidFill>
                  <a:schemeClr val="tx1">
                    <a:tint val="75000"/>
                  </a:schemeClr>
                </a:solidFill>
              </a:defRPr>
            </a:lvl5pPr>
            <a:lvl6pPr marL="350215" indent="0">
              <a:buNone/>
              <a:defRPr sz="245">
                <a:solidFill>
                  <a:schemeClr val="tx1">
                    <a:tint val="75000"/>
                  </a:schemeClr>
                </a:solidFill>
              </a:defRPr>
            </a:lvl6pPr>
            <a:lvl7pPr marL="420258" indent="0">
              <a:buNone/>
              <a:defRPr sz="245">
                <a:solidFill>
                  <a:schemeClr val="tx1">
                    <a:tint val="75000"/>
                  </a:schemeClr>
                </a:solidFill>
              </a:defRPr>
            </a:lvl7pPr>
            <a:lvl8pPr marL="490301" indent="0">
              <a:buNone/>
              <a:defRPr sz="245">
                <a:solidFill>
                  <a:schemeClr val="tx1">
                    <a:tint val="75000"/>
                  </a:schemeClr>
                </a:solidFill>
              </a:defRPr>
            </a:lvl8pPr>
            <a:lvl9pPr marL="560344" indent="0">
              <a:buNone/>
              <a:defRPr sz="2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85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941" y="279760"/>
            <a:ext cx="1427639" cy="66680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570" y="279760"/>
            <a:ext cx="1427639" cy="66680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65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79" y="55952"/>
            <a:ext cx="2897267" cy="2031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379" y="257623"/>
            <a:ext cx="1421078" cy="126257"/>
          </a:xfrm>
        </p:spPr>
        <p:txBody>
          <a:bodyPr anchor="b"/>
          <a:lstStyle>
            <a:lvl1pPr marL="0" indent="0">
              <a:buNone/>
              <a:defRPr sz="368" b="1"/>
            </a:lvl1pPr>
            <a:lvl2pPr marL="70043" indent="0">
              <a:buNone/>
              <a:defRPr sz="306" b="1"/>
            </a:lvl2pPr>
            <a:lvl3pPr marL="140086" indent="0">
              <a:buNone/>
              <a:defRPr sz="276" b="1"/>
            </a:lvl3pPr>
            <a:lvl4pPr marL="210129" indent="0">
              <a:buNone/>
              <a:defRPr sz="245" b="1"/>
            </a:lvl4pPr>
            <a:lvl5pPr marL="280172" indent="0">
              <a:buNone/>
              <a:defRPr sz="245" b="1"/>
            </a:lvl5pPr>
            <a:lvl6pPr marL="350215" indent="0">
              <a:buNone/>
              <a:defRPr sz="245" b="1"/>
            </a:lvl6pPr>
            <a:lvl7pPr marL="420258" indent="0">
              <a:buNone/>
              <a:defRPr sz="245" b="1"/>
            </a:lvl7pPr>
            <a:lvl8pPr marL="490301" indent="0">
              <a:buNone/>
              <a:defRPr sz="245" b="1"/>
            </a:lvl8pPr>
            <a:lvl9pPr marL="560344" indent="0">
              <a:buNone/>
              <a:defRPr sz="245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379" y="383880"/>
            <a:ext cx="1421078" cy="5646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00570" y="257623"/>
            <a:ext cx="1428076" cy="126257"/>
          </a:xfrm>
        </p:spPr>
        <p:txBody>
          <a:bodyPr anchor="b"/>
          <a:lstStyle>
            <a:lvl1pPr marL="0" indent="0">
              <a:buNone/>
              <a:defRPr sz="368" b="1"/>
            </a:lvl1pPr>
            <a:lvl2pPr marL="70043" indent="0">
              <a:buNone/>
              <a:defRPr sz="306" b="1"/>
            </a:lvl2pPr>
            <a:lvl3pPr marL="140086" indent="0">
              <a:buNone/>
              <a:defRPr sz="276" b="1"/>
            </a:lvl3pPr>
            <a:lvl4pPr marL="210129" indent="0">
              <a:buNone/>
              <a:defRPr sz="245" b="1"/>
            </a:lvl4pPr>
            <a:lvl5pPr marL="280172" indent="0">
              <a:buNone/>
              <a:defRPr sz="245" b="1"/>
            </a:lvl5pPr>
            <a:lvl6pPr marL="350215" indent="0">
              <a:buNone/>
              <a:defRPr sz="245" b="1"/>
            </a:lvl6pPr>
            <a:lvl7pPr marL="420258" indent="0">
              <a:buNone/>
              <a:defRPr sz="245" b="1"/>
            </a:lvl7pPr>
            <a:lvl8pPr marL="490301" indent="0">
              <a:buNone/>
              <a:defRPr sz="245" b="1"/>
            </a:lvl8pPr>
            <a:lvl9pPr marL="560344" indent="0">
              <a:buNone/>
              <a:defRPr sz="245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00570" y="383880"/>
            <a:ext cx="1428076" cy="5646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205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94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79" y="70062"/>
            <a:ext cx="1083413" cy="245216"/>
          </a:xfrm>
        </p:spPr>
        <p:txBody>
          <a:bodyPr anchor="b"/>
          <a:lstStyle>
            <a:lvl1pPr>
              <a:defRPr sz="49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076" y="151314"/>
            <a:ext cx="1700570" cy="746838"/>
          </a:xfrm>
        </p:spPr>
        <p:txBody>
          <a:bodyPr/>
          <a:lstStyle>
            <a:lvl1pPr>
              <a:defRPr sz="490"/>
            </a:lvl1pPr>
            <a:lvl2pPr>
              <a:defRPr sz="429"/>
            </a:lvl2pPr>
            <a:lvl3pPr>
              <a:defRPr sz="368"/>
            </a:lvl3pPr>
            <a:lvl4pPr>
              <a:defRPr sz="306"/>
            </a:lvl4pPr>
            <a:lvl5pPr>
              <a:defRPr sz="306"/>
            </a:lvl5pPr>
            <a:lvl6pPr>
              <a:defRPr sz="306"/>
            </a:lvl6pPr>
            <a:lvl7pPr>
              <a:defRPr sz="306"/>
            </a:lvl7pPr>
            <a:lvl8pPr>
              <a:defRPr sz="306"/>
            </a:lvl8pPr>
            <a:lvl9pPr>
              <a:defRPr sz="306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379" y="315277"/>
            <a:ext cx="1083413" cy="584091"/>
          </a:xfrm>
        </p:spPr>
        <p:txBody>
          <a:bodyPr/>
          <a:lstStyle>
            <a:lvl1pPr marL="0" indent="0">
              <a:buNone/>
              <a:defRPr sz="245"/>
            </a:lvl1pPr>
            <a:lvl2pPr marL="70043" indent="0">
              <a:buNone/>
              <a:defRPr sz="214"/>
            </a:lvl2pPr>
            <a:lvl3pPr marL="140086" indent="0">
              <a:buNone/>
              <a:defRPr sz="184"/>
            </a:lvl3pPr>
            <a:lvl4pPr marL="210129" indent="0">
              <a:buNone/>
              <a:defRPr sz="153"/>
            </a:lvl4pPr>
            <a:lvl5pPr marL="280172" indent="0">
              <a:buNone/>
              <a:defRPr sz="153"/>
            </a:lvl5pPr>
            <a:lvl6pPr marL="350215" indent="0">
              <a:buNone/>
              <a:defRPr sz="153"/>
            </a:lvl6pPr>
            <a:lvl7pPr marL="420258" indent="0">
              <a:buNone/>
              <a:defRPr sz="153"/>
            </a:lvl7pPr>
            <a:lvl8pPr marL="490301" indent="0">
              <a:buNone/>
              <a:defRPr sz="153"/>
            </a:lvl8pPr>
            <a:lvl9pPr marL="560344" indent="0">
              <a:buNone/>
              <a:defRPr sz="15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97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79" y="70062"/>
            <a:ext cx="1083413" cy="245216"/>
          </a:xfrm>
        </p:spPr>
        <p:txBody>
          <a:bodyPr anchor="b"/>
          <a:lstStyle>
            <a:lvl1pPr>
              <a:defRPr sz="49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8076" y="151314"/>
            <a:ext cx="1700570" cy="746838"/>
          </a:xfrm>
        </p:spPr>
        <p:txBody>
          <a:bodyPr anchor="t"/>
          <a:lstStyle>
            <a:lvl1pPr marL="0" indent="0">
              <a:buNone/>
              <a:defRPr sz="490"/>
            </a:lvl1pPr>
            <a:lvl2pPr marL="70043" indent="0">
              <a:buNone/>
              <a:defRPr sz="429"/>
            </a:lvl2pPr>
            <a:lvl3pPr marL="140086" indent="0">
              <a:buNone/>
              <a:defRPr sz="368"/>
            </a:lvl3pPr>
            <a:lvl4pPr marL="210129" indent="0">
              <a:buNone/>
              <a:defRPr sz="306"/>
            </a:lvl4pPr>
            <a:lvl5pPr marL="280172" indent="0">
              <a:buNone/>
              <a:defRPr sz="306"/>
            </a:lvl5pPr>
            <a:lvl6pPr marL="350215" indent="0">
              <a:buNone/>
              <a:defRPr sz="306"/>
            </a:lvl6pPr>
            <a:lvl7pPr marL="420258" indent="0">
              <a:buNone/>
              <a:defRPr sz="306"/>
            </a:lvl7pPr>
            <a:lvl8pPr marL="490301" indent="0">
              <a:buNone/>
              <a:defRPr sz="306"/>
            </a:lvl8pPr>
            <a:lvl9pPr marL="560344" indent="0">
              <a:buNone/>
              <a:defRPr sz="30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379" y="315277"/>
            <a:ext cx="1083413" cy="584091"/>
          </a:xfrm>
        </p:spPr>
        <p:txBody>
          <a:bodyPr/>
          <a:lstStyle>
            <a:lvl1pPr marL="0" indent="0">
              <a:buNone/>
              <a:defRPr sz="245"/>
            </a:lvl1pPr>
            <a:lvl2pPr marL="70043" indent="0">
              <a:buNone/>
              <a:defRPr sz="214"/>
            </a:lvl2pPr>
            <a:lvl3pPr marL="140086" indent="0">
              <a:buNone/>
              <a:defRPr sz="184"/>
            </a:lvl3pPr>
            <a:lvl4pPr marL="210129" indent="0">
              <a:buNone/>
              <a:defRPr sz="153"/>
            </a:lvl4pPr>
            <a:lvl5pPr marL="280172" indent="0">
              <a:buNone/>
              <a:defRPr sz="153"/>
            </a:lvl5pPr>
            <a:lvl6pPr marL="350215" indent="0">
              <a:buNone/>
              <a:defRPr sz="153"/>
            </a:lvl6pPr>
            <a:lvl7pPr marL="420258" indent="0">
              <a:buNone/>
              <a:defRPr sz="153"/>
            </a:lvl7pPr>
            <a:lvl8pPr marL="490301" indent="0">
              <a:buNone/>
              <a:defRPr sz="153"/>
            </a:lvl8pPr>
            <a:lvl9pPr marL="560344" indent="0">
              <a:buNone/>
              <a:defRPr sz="15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0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942" y="55952"/>
            <a:ext cx="2897267" cy="203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42" y="279760"/>
            <a:ext cx="2897267" cy="666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941" y="974052"/>
            <a:ext cx="755809" cy="55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2719" y="974052"/>
            <a:ext cx="1133713" cy="55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2400" y="974052"/>
            <a:ext cx="755809" cy="55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7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40086" rtl="0" eaLnBrk="1" latinLnBrk="0" hangingPunct="1">
        <a:lnSpc>
          <a:spcPct val="90000"/>
        </a:lnSpc>
        <a:spcBef>
          <a:spcPct val="0"/>
        </a:spcBef>
        <a:buNone/>
        <a:defRPr sz="6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22" indent="-35022" algn="l" defTabSz="14008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429" kern="1200">
          <a:solidFill>
            <a:schemeClr val="tx1"/>
          </a:solidFill>
          <a:latin typeface="+mn-lt"/>
          <a:ea typeface="+mn-ea"/>
          <a:cs typeface="+mn-cs"/>
        </a:defRPr>
      </a:lvl1pPr>
      <a:lvl2pPr marL="105065" indent="-35022" algn="l" defTabSz="140086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2pPr>
      <a:lvl3pPr marL="175108" indent="-35022" algn="l" defTabSz="140086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306" kern="1200">
          <a:solidFill>
            <a:schemeClr val="tx1"/>
          </a:solidFill>
          <a:latin typeface="+mn-lt"/>
          <a:ea typeface="+mn-ea"/>
          <a:cs typeface="+mn-cs"/>
        </a:defRPr>
      </a:lvl3pPr>
      <a:lvl4pPr marL="245151" indent="-35022" algn="l" defTabSz="140086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276" kern="1200">
          <a:solidFill>
            <a:schemeClr val="tx1"/>
          </a:solidFill>
          <a:latin typeface="+mn-lt"/>
          <a:ea typeface="+mn-ea"/>
          <a:cs typeface="+mn-cs"/>
        </a:defRPr>
      </a:lvl4pPr>
      <a:lvl5pPr marL="315194" indent="-35022" algn="l" defTabSz="140086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276" kern="1200">
          <a:solidFill>
            <a:schemeClr val="tx1"/>
          </a:solidFill>
          <a:latin typeface="+mn-lt"/>
          <a:ea typeface="+mn-ea"/>
          <a:cs typeface="+mn-cs"/>
        </a:defRPr>
      </a:lvl5pPr>
      <a:lvl6pPr marL="385237" indent="-35022" algn="l" defTabSz="140086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276" kern="1200">
          <a:solidFill>
            <a:schemeClr val="tx1"/>
          </a:solidFill>
          <a:latin typeface="+mn-lt"/>
          <a:ea typeface="+mn-ea"/>
          <a:cs typeface="+mn-cs"/>
        </a:defRPr>
      </a:lvl6pPr>
      <a:lvl7pPr marL="455280" indent="-35022" algn="l" defTabSz="140086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276" kern="1200">
          <a:solidFill>
            <a:schemeClr val="tx1"/>
          </a:solidFill>
          <a:latin typeface="+mn-lt"/>
          <a:ea typeface="+mn-ea"/>
          <a:cs typeface="+mn-cs"/>
        </a:defRPr>
      </a:lvl7pPr>
      <a:lvl8pPr marL="525323" indent="-35022" algn="l" defTabSz="140086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276" kern="1200">
          <a:solidFill>
            <a:schemeClr val="tx1"/>
          </a:solidFill>
          <a:latin typeface="+mn-lt"/>
          <a:ea typeface="+mn-ea"/>
          <a:cs typeface="+mn-cs"/>
        </a:defRPr>
      </a:lvl8pPr>
      <a:lvl9pPr marL="595366" indent="-35022" algn="l" defTabSz="140086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086" rtl="0" eaLnBrk="1" latinLnBrk="0" hangingPunct="1">
        <a:defRPr sz="276" kern="1200">
          <a:solidFill>
            <a:schemeClr val="tx1"/>
          </a:solidFill>
          <a:latin typeface="+mn-lt"/>
          <a:ea typeface="+mn-ea"/>
          <a:cs typeface="+mn-cs"/>
        </a:defRPr>
      </a:lvl1pPr>
      <a:lvl2pPr marL="70043" algn="l" defTabSz="140086" rtl="0" eaLnBrk="1" latinLnBrk="0" hangingPunct="1">
        <a:defRPr sz="276" kern="1200">
          <a:solidFill>
            <a:schemeClr val="tx1"/>
          </a:solidFill>
          <a:latin typeface="+mn-lt"/>
          <a:ea typeface="+mn-ea"/>
          <a:cs typeface="+mn-cs"/>
        </a:defRPr>
      </a:lvl2pPr>
      <a:lvl3pPr marL="140086" algn="l" defTabSz="140086" rtl="0" eaLnBrk="1" latinLnBrk="0" hangingPunct="1">
        <a:defRPr sz="276" kern="1200">
          <a:solidFill>
            <a:schemeClr val="tx1"/>
          </a:solidFill>
          <a:latin typeface="+mn-lt"/>
          <a:ea typeface="+mn-ea"/>
          <a:cs typeface="+mn-cs"/>
        </a:defRPr>
      </a:lvl3pPr>
      <a:lvl4pPr marL="210129" algn="l" defTabSz="140086" rtl="0" eaLnBrk="1" latinLnBrk="0" hangingPunct="1">
        <a:defRPr sz="276" kern="1200">
          <a:solidFill>
            <a:schemeClr val="tx1"/>
          </a:solidFill>
          <a:latin typeface="+mn-lt"/>
          <a:ea typeface="+mn-ea"/>
          <a:cs typeface="+mn-cs"/>
        </a:defRPr>
      </a:lvl4pPr>
      <a:lvl5pPr marL="280172" algn="l" defTabSz="140086" rtl="0" eaLnBrk="1" latinLnBrk="0" hangingPunct="1">
        <a:defRPr sz="276" kern="1200">
          <a:solidFill>
            <a:schemeClr val="tx1"/>
          </a:solidFill>
          <a:latin typeface="+mn-lt"/>
          <a:ea typeface="+mn-ea"/>
          <a:cs typeface="+mn-cs"/>
        </a:defRPr>
      </a:lvl5pPr>
      <a:lvl6pPr marL="350215" algn="l" defTabSz="140086" rtl="0" eaLnBrk="1" latinLnBrk="0" hangingPunct="1">
        <a:defRPr sz="276" kern="1200">
          <a:solidFill>
            <a:schemeClr val="tx1"/>
          </a:solidFill>
          <a:latin typeface="+mn-lt"/>
          <a:ea typeface="+mn-ea"/>
          <a:cs typeface="+mn-cs"/>
        </a:defRPr>
      </a:lvl6pPr>
      <a:lvl7pPr marL="420258" algn="l" defTabSz="140086" rtl="0" eaLnBrk="1" latinLnBrk="0" hangingPunct="1">
        <a:defRPr sz="276" kern="1200">
          <a:solidFill>
            <a:schemeClr val="tx1"/>
          </a:solidFill>
          <a:latin typeface="+mn-lt"/>
          <a:ea typeface="+mn-ea"/>
          <a:cs typeface="+mn-cs"/>
        </a:defRPr>
      </a:lvl7pPr>
      <a:lvl8pPr marL="490301" algn="l" defTabSz="140086" rtl="0" eaLnBrk="1" latinLnBrk="0" hangingPunct="1">
        <a:defRPr sz="276" kern="1200">
          <a:solidFill>
            <a:schemeClr val="tx1"/>
          </a:solidFill>
          <a:latin typeface="+mn-lt"/>
          <a:ea typeface="+mn-ea"/>
          <a:cs typeface="+mn-cs"/>
        </a:defRPr>
      </a:lvl8pPr>
      <a:lvl9pPr marL="560344" algn="l" defTabSz="140086" rtl="0" eaLnBrk="1" latinLnBrk="0" hangingPunct="1">
        <a:defRPr sz="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5.googleusercontent.com/3pdt4f3BhVX4AjtvP13mfBO684deCgHh5lvBR7CldOLAGShjkQWa43yPJon7Jroos4MdWWztDtSClwi9FLCPp__59OXCVr6kg48HMdXh5rDmff0LxRQbJG0ne4iCZzdJESM2JjP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37"/>
            <a:ext cx="3360418" cy="10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453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SAB</dc:creator>
  <cp:lastModifiedBy>Santiago</cp:lastModifiedBy>
  <cp:revision>7</cp:revision>
  <dcterms:created xsi:type="dcterms:W3CDTF">2016-07-07T00:09:43Z</dcterms:created>
  <dcterms:modified xsi:type="dcterms:W3CDTF">2017-02-07T00:14:41Z</dcterms:modified>
</cp:coreProperties>
</file>