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eb44e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eb44e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c28711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c28711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c28711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c2871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89e31a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89e31a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c28711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c28711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c28711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c28711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89e31a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89e31a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c28711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c28711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c28711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c28711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28711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c28711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789e31a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789e31a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25800"/>
            <a:ext cx="3723300" cy="237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buntu"/>
                <a:ea typeface="Ubuntu"/>
                <a:cs typeface="Ubuntu"/>
                <a:sym typeface="Ubuntu"/>
              </a:rPr>
              <a:t>Predicting Readmission of Diabetes Patients</a:t>
            </a:r>
            <a:endParaRPr sz="3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3723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Kyle Hayes</a:t>
            </a:r>
            <a:r>
              <a:rPr lang="en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, Kaleb Nyquist</a:t>
            </a:r>
            <a:endParaRPr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955" y="425801"/>
            <a:ext cx="4721920" cy="23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Conclusion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Random forests is best at predicting readmissions using predicted readmissions / total readmissions as measurement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Prediction capabilities are low, model will need improvement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Next Steps and Recommendations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Determine if we can study only subsamples with HbA1c and/or glucose tests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Look at whether readmission is within 30 days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Remember that a lack of readmission does not mean a lack of need.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Sources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Diabetes Research Institute (https://www.diabetesresearch.org/diabetes-statistics)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Hospital Readmission of Patients With Diabetes (https://link.springer.com/article/10.1007/s11892-018-0989-1)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Background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30.3 million people (9.4% of US population) diabetic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4 in 10 diabetic adults describe health as “poor to fair”-   3 times the rate of non-diabetic adults.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25% of hospital admissions are diabetic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Hospitalization costs in 2012: $124 billion 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Can we predict repeat hospitalization?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38" y="1088875"/>
            <a:ext cx="8774725" cy="388262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4900350"/>
            <a:ext cx="61044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Image Source: http://www.starmulticare.com/home-health-care-services/post-hospitalization/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Data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Diabetes 130-US hospitals for years 1999-2008 Data Set </a:t>
            </a:r>
            <a:r>
              <a:rPr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i="1" lang="en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https://archive.ics.uci.edu/ml/datasets/diabetes+130-us+hospitals+for+years+1999-2008)</a:t>
            </a:r>
            <a:endParaRPr i="1"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Inpatient encounters, diabetic patients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Length of stay: one to 14 days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Model Measurement: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Measure the number of correct “readmission” predictions divided by total actual readmissions (Recall)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●"/>
            </a:pPr>
            <a:r>
              <a:rPr lang="en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False “no readmission” predictions are the most harmful</a:t>
            </a:r>
            <a:endParaRPr sz="2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Dummy Model: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81650" y="129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Recall: 0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1098500"/>
            <a:ext cx="5062975" cy="3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28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Non-boosted models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Logistic Regression: 0.283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42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Random Forests: 0.378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5" y="1667750"/>
            <a:ext cx="4339675" cy="3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00" y="1688550"/>
            <a:ext cx="4261045" cy="3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Boosted Models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AdaBoost: 0.297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Gradient Boosting: 0.183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0" y="1677900"/>
            <a:ext cx="4290100" cy="32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900" y="1724225"/>
            <a:ext cx="4211885" cy="32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Ubuntu"/>
                <a:ea typeface="Ubuntu"/>
                <a:cs typeface="Ubuntu"/>
                <a:sym typeface="Ubuntu"/>
              </a:rPr>
              <a:t>Model Comparison</a:t>
            </a:r>
            <a:endParaRPr sz="36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75" y="779875"/>
            <a:ext cx="7146000" cy="42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