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78" r:id="rId8"/>
    <p:sldId id="264" r:id="rId9"/>
    <p:sldId id="269" r:id="rId10"/>
    <p:sldId id="277" r:id="rId11"/>
    <p:sldId id="279" r:id="rId12"/>
    <p:sldId id="266" r:id="rId13"/>
    <p:sldId id="267" r:id="rId14"/>
    <p:sldId id="276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2E04"/>
    <a:srgbClr val="C05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 varScale="1">
        <p:scale>
          <a:sx n="80" d="100"/>
          <a:sy n="80" d="100"/>
        </p:scale>
        <p:origin x="-144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5AA97-D3A5-4DF9-A1BF-7825D0BE1EF3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E7B06E-710A-4FCE-83A7-0583ACCB3037}">
      <dgm:prSet phldrT="[Text]"/>
      <dgm:spPr/>
      <dgm:t>
        <a:bodyPr/>
        <a:lstStyle/>
        <a:p>
          <a:r>
            <a: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Good message allowed</a:t>
          </a:r>
          <a:endParaRPr lang="en-US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EE62FD41-6A05-43CD-8A16-3B8A47CABF25}" type="parTrans" cxnId="{80EF4E71-F04C-487B-ACAC-D0D64BA377EB}">
      <dgm:prSet/>
      <dgm:spPr/>
      <dgm:t>
        <a:bodyPr/>
        <a:lstStyle/>
        <a:p>
          <a:endParaRPr lang="en-US"/>
        </a:p>
      </dgm:t>
    </dgm:pt>
    <dgm:pt modelId="{13B1DF86-8922-471B-8A50-7F00DA870958}" type="sibTrans" cxnId="{80EF4E71-F04C-487B-ACAC-D0D64BA377EB}">
      <dgm:prSet/>
      <dgm:spPr/>
      <dgm:t>
        <a:bodyPr/>
        <a:lstStyle/>
        <a:p>
          <a:endParaRPr lang="en-US"/>
        </a:p>
      </dgm:t>
    </dgm:pt>
    <dgm:pt modelId="{0807F9BA-1A6C-494F-A626-5AA91ED2FE21}">
      <dgm:prSet phldrT="[Text]"/>
      <dgm:spPr/>
      <dgm:t>
        <a:bodyPr/>
        <a:lstStyle/>
        <a:p>
          <a:r>
            <a: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0 points</a:t>
          </a:r>
          <a:endParaRPr lang="en-US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70E00721-3F05-434C-8586-C788F8C01AD1}" type="parTrans" cxnId="{EF03400D-6CAA-4D0D-B518-1AF0151B406D}">
      <dgm:prSet/>
      <dgm:spPr/>
      <dgm:t>
        <a:bodyPr/>
        <a:lstStyle/>
        <a:p>
          <a:endParaRPr lang="en-US"/>
        </a:p>
      </dgm:t>
    </dgm:pt>
    <dgm:pt modelId="{A31F1BD8-32FA-416F-AE8F-377765E4DADD}" type="sibTrans" cxnId="{EF03400D-6CAA-4D0D-B518-1AF0151B406D}">
      <dgm:prSet/>
      <dgm:spPr/>
      <dgm:t>
        <a:bodyPr/>
        <a:lstStyle/>
        <a:p>
          <a:endParaRPr lang="en-US"/>
        </a:p>
      </dgm:t>
    </dgm:pt>
    <dgm:pt modelId="{00EFCFDD-6977-410E-BC07-18854CD9E833}">
      <dgm:prSet phldrT="[Text]" custT="1"/>
      <dgm:spPr/>
      <dgm:t>
        <a:bodyPr/>
        <a:lstStyle/>
        <a:p>
          <a:r>
            <a:rPr lang="en-US" sz="24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Good message Banned</a:t>
          </a:r>
          <a:endParaRPr lang="en-US" sz="24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AD6EAE96-5F78-4D27-9B27-D63C6F527F9B}" type="parTrans" cxnId="{8E6A106C-B9BE-4BD1-98C3-567B06F75DEA}">
      <dgm:prSet/>
      <dgm:spPr/>
      <dgm:t>
        <a:bodyPr/>
        <a:lstStyle/>
        <a:p>
          <a:endParaRPr lang="en-US"/>
        </a:p>
      </dgm:t>
    </dgm:pt>
    <dgm:pt modelId="{34A309E7-6231-4E4B-88A5-F479A134AEF0}" type="sibTrans" cxnId="{8E6A106C-B9BE-4BD1-98C3-567B06F75DEA}">
      <dgm:prSet/>
      <dgm:spPr/>
      <dgm:t>
        <a:bodyPr/>
        <a:lstStyle/>
        <a:p>
          <a:endParaRPr lang="en-US"/>
        </a:p>
      </dgm:t>
    </dgm:pt>
    <dgm:pt modelId="{CD5A51BD-4EA6-47B1-A9E8-1EF548BE1822}">
      <dgm:prSet phldrT="[Text]"/>
      <dgm:spPr/>
      <dgm:t>
        <a:bodyPr/>
        <a:lstStyle/>
        <a:p>
          <a:r>
            <a: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4 points</a:t>
          </a:r>
          <a:endParaRPr lang="en-US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4F91B4B5-8BA4-4FEC-8D39-858391864589}" type="parTrans" cxnId="{B42E305C-C0ED-447A-8B4F-5A3F6C1F8B2E}">
      <dgm:prSet/>
      <dgm:spPr/>
      <dgm:t>
        <a:bodyPr/>
        <a:lstStyle/>
        <a:p>
          <a:endParaRPr lang="en-US"/>
        </a:p>
      </dgm:t>
    </dgm:pt>
    <dgm:pt modelId="{3FDB6719-5EA0-486F-BEDF-94F75118A24E}" type="sibTrans" cxnId="{B42E305C-C0ED-447A-8B4F-5A3F6C1F8B2E}">
      <dgm:prSet/>
      <dgm:spPr/>
      <dgm:t>
        <a:bodyPr/>
        <a:lstStyle/>
        <a:p>
          <a:endParaRPr lang="en-US"/>
        </a:p>
      </dgm:t>
    </dgm:pt>
    <dgm:pt modelId="{65FC7535-F151-4139-9CB8-EFB2C6716145}">
      <dgm:prSet phldrT="[Text]"/>
      <dgm:spPr/>
      <dgm:t>
        <a:bodyPr/>
        <a:lstStyle/>
        <a:p>
          <a:r>
            <a: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Bad message Banned</a:t>
          </a:r>
          <a:endParaRPr lang="en-US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F916E2C0-F752-41AE-81E7-F6D668AC81DE}" type="parTrans" cxnId="{048CC7AB-BF30-455F-A0EA-2FC2E0808720}">
      <dgm:prSet/>
      <dgm:spPr/>
      <dgm:t>
        <a:bodyPr/>
        <a:lstStyle/>
        <a:p>
          <a:endParaRPr lang="en-US"/>
        </a:p>
      </dgm:t>
    </dgm:pt>
    <dgm:pt modelId="{FED0C215-A3A5-40FC-83C2-B452349DADC1}" type="sibTrans" cxnId="{048CC7AB-BF30-455F-A0EA-2FC2E0808720}">
      <dgm:prSet/>
      <dgm:spPr/>
      <dgm:t>
        <a:bodyPr/>
        <a:lstStyle/>
        <a:p>
          <a:endParaRPr lang="en-US"/>
        </a:p>
      </dgm:t>
    </dgm:pt>
    <dgm:pt modelId="{A2E0A8CF-77CE-4ACD-8624-2B2580CCE3A0}">
      <dgm:prSet phldrT="[Text]"/>
      <dgm:spPr/>
      <dgm:t>
        <a:bodyPr/>
        <a:lstStyle/>
        <a:p>
          <a:r>
            <a: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-1 points</a:t>
          </a:r>
          <a:endParaRPr lang="en-US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3AEF6637-63BE-4402-B217-4DE93D91F5F6}" type="parTrans" cxnId="{105FBD70-2C67-4C16-A323-7464F9DD1393}">
      <dgm:prSet/>
      <dgm:spPr/>
      <dgm:t>
        <a:bodyPr/>
        <a:lstStyle/>
        <a:p>
          <a:endParaRPr lang="en-US"/>
        </a:p>
      </dgm:t>
    </dgm:pt>
    <dgm:pt modelId="{B375C3CF-E87E-4929-A838-902628040B6B}" type="sibTrans" cxnId="{105FBD70-2C67-4C16-A323-7464F9DD1393}">
      <dgm:prSet/>
      <dgm:spPr/>
      <dgm:t>
        <a:bodyPr/>
        <a:lstStyle/>
        <a:p>
          <a:endParaRPr lang="en-US"/>
        </a:p>
      </dgm:t>
    </dgm:pt>
    <dgm:pt modelId="{B0E56A91-A374-4FC2-ABB8-19826A5D9B4B}">
      <dgm:prSet phldrT="[Text]"/>
      <dgm:spPr/>
      <dgm:t>
        <a:bodyPr/>
        <a:lstStyle/>
        <a:p>
          <a:r>
            <a: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Bad message allowed</a:t>
          </a:r>
          <a:endParaRPr lang="en-US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D16D43A6-1186-4572-B517-B78232443C67}" type="parTrans" cxnId="{7142DBEC-359C-401C-94D0-DD902C3CDB2C}">
      <dgm:prSet/>
      <dgm:spPr/>
      <dgm:t>
        <a:bodyPr/>
        <a:lstStyle/>
        <a:p>
          <a:endParaRPr lang="en-US"/>
        </a:p>
      </dgm:t>
    </dgm:pt>
    <dgm:pt modelId="{D639E7E2-4B9B-4403-99F6-4D487AC19410}" type="sibTrans" cxnId="{7142DBEC-359C-401C-94D0-DD902C3CDB2C}">
      <dgm:prSet/>
      <dgm:spPr/>
      <dgm:t>
        <a:bodyPr/>
        <a:lstStyle/>
        <a:p>
          <a:endParaRPr lang="en-US"/>
        </a:p>
      </dgm:t>
    </dgm:pt>
    <dgm:pt modelId="{9C515E7E-4EA5-4F9D-B1D2-33A5AF2A098B}">
      <dgm:prSet phldrT="[Text]"/>
      <dgm:spPr/>
      <dgm:t>
        <a:bodyPr/>
        <a:lstStyle/>
        <a:p>
          <a:r>
            <a: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1 points</a:t>
          </a:r>
          <a:endParaRPr lang="en-US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785805F9-A46E-4F74-AA92-D3D642262B25}" type="parTrans" cxnId="{4DCC3315-D973-4641-81FF-5E742069E1D0}">
      <dgm:prSet/>
      <dgm:spPr/>
      <dgm:t>
        <a:bodyPr/>
        <a:lstStyle/>
        <a:p>
          <a:endParaRPr lang="en-US"/>
        </a:p>
      </dgm:t>
    </dgm:pt>
    <dgm:pt modelId="{68A20098-9D97-4901-8E67-772843D333D2}" type="sibTrans" cxnId="{4DCC3315-D973-4641-81FF-5E742069E1D0}">
      <dgm:prSet/>
      <dgm:spPr/>
      <dgm:t>
        <a:bodyPr/>
        <a:lstStyle/>
        <a:p>
          <a:endParaRPr lang="en-US"/>
        </a:p>
      </dgm:t>
    </dgm:pt>
    <dgm:pt modelId="{6FD8A382-2780-4095-8FE6-9F209290FB02}" type="pres">
      <dgm:prSet presAssocID="{2EC5AA97-D3A5-4DF9-A1BF-7825D0BE1EF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5449082-7BA8-460F-B5FF-660131DB0E19}" type="pres">
      <dgm:prSet presAssocID="{2EC5AA97-D3A5-4DF9-A1BF-7825D0BE1EF3}" presName="children" presStyleCnt="0"/>
      <dgm:spPr/>
    </dgm:pt>
    <dgm:pt modelId="{E815C736-E884-45C8-AD51-DEE1747B7CFB}" type="pres">
      <dgm:prSet presAssocID="{2EC5AA97-D3A5-4DF9-A1BF-7825D0BE1EF3}" presName="child1group" presStyleCnt="0"/>
      <dgm:spPr/>
    </dgm:pt>
    <dgm:pt modelId="{502772C6-CEF9-400E-A5AB-5EC0D141E05D}" type="pres">
      <dgm:prSet presAssocID="{2EC5AA97-D3A5-4DF9-A1BF-7825D0BE1EF3}" presName="child1" presStyleLbl="bgAcc1" presStyleIdx="0" presStyleCnt="4"/>
      <dgm:spPr/>
    </dgm:pt>
    <dgm:pt modelId="{8A66EC10-E05E-4782-BA57-795D0E28DB7F}" type="pres">
      <dgm:prSet presAssocID="{2EC5AA97-D3A5-4DF9-A1BF-7825D0BE1EF3}" presName="child1Text" presStyleLbl="bgAcc1" presStyleIdx="0" presStyleCnt="4">
        <dgm:presLayoutVars>
          <dgm:bulletEnabled val="1"/>
        </dgm:presLayoutVars>
      </dgm:prSet>
      <dgm:spPr/>
    </dgm:pt>
    <dgm:pt modelId="{833941F9-C104-434C-86A2-EC42FFDB8F22}" type="pres">
      <dgm:prSet presAssocID="{2EC5AA97-D3A5-4DF9-A1BF-7825D0BE1EF3}" presName="child2group" presStyleCnt="0"/>
      <dgm:spPr/>
    </dgm:pt>
    <dgm:pt modelId="{974BBF63-B10B-4BD6-B39F-BD66B4A44B2E}" type="pres">
      <dgm:prSet presAssocID="{2EC5AA97-D3A5-4DF9-A1BF-7825D0BE1EF3}" presName="child2" presStyleLbl="bgAcc1" presStyleIdx="1" presStyleCnt="4"/>
      <dgm:spPr/>
      <dgm:t>
        <a:bodyPr/>
        <a:lstStyle/>
        <a:p>
          <a:endParaRPr lang="en-US"/>
        </a:p>
      </dgm:t>
    </dgm:pt>
    <dgm:pt modelId="{E9C52D0E-7EB1-4C9F-B96E-141490211E25}" type="pres">
      <dgm:prSet presAssocID="{2EC5AA97-D3A5-4DF9-A1BF-7825D0BE1EF3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2D838-B070-43C7-80EB-25782C390988}" type="pres">
      <dgm:prSet presAssocID="{2EC5AA97-D3A5-4DF9-A1BF-7825D0BE1EF3}" presName="child3group" presStyleCnt="0"/>
      <dgm:spPr/>
    </dgm:pt>
    <dgm:pt modelId="{4BDF3FF1-7154-4D89-AC79-0107944249A9}" type="pres">
      <dgm:prSet presAssocID="{2EC5AA97-D3A5-4DF9-A1BF-7825D0BE1EF3}" presName="child3" presStyleLbl="bgAcc1" presStyleIdx="2" presStyleCnt="4"/>
      <dgm:spPr/>
      <dgm:t>
        <a:bodyPr/>
        <a:lstStyle/>
        <a:p>
          <a:endParaRPr lang="en-US"/>
        </a:p>
      </dgm:t>
    </dgm:pt>
    <dgm:pt modelId="{55ABC16E-DD3B-4289-8C78-39A426C17CD1}" type="pres">
      <dgm:prSet presAssocID="{2EC5AA97-D3A5-4DF9-A1BF-7825D0BE1EF3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72E27B-D3A7-4D0D-8DFE-55922BE8612D}" type="pres">
      <dgm:prSet presAssocID="{2EC5AA97-D3A5-4DF9-A1BF-7825D0BE1EF3}" presName="child4group" presStyleCnt="0"/>
      <dgm:spPr/>
    </dgm:pt>
    <dgm:pt modelId="{42D5BE61-0945-49EC-9D2B-10D506F22279}" type="pres">
      <dgm:prSet presAssocID="{2EC5AA97-D3A5-4DF9-A1BF-7825D0BE1EF3}" presName="child4" presStyleLbl="bgAcc1" presStyleIdx="3" presStyleCnt="4"/>
      <dgm:spPr/>
      <dgm:t>
        <a:bodyPr/>
        <a:lstStyle/>
        <a:p>
          <a:endParaRPr lang="en-US"/>
        </a:p>
      </dgm:t>
    </dgm:pt>
    <dgm:pt modelId="{1AB0A1BD-47D5-4FA2-BB84-AE5F274E798F}" type="pres">
      <dgm:prSet presAssocID="{2EC5AA97-D3A5-4DF9-A1BF-7825D0BE1EF3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39659-81F5-4AA6-80E4-517ADEE7531F}" type="pres">
      <dgm:prSet presAssocID="{2EC5AA97-D3A5-4DF9-A1BF-7825D0BE1EF3}" presName="childPlaceholder" presStyleCnt="0"/>
      <dgm:spPr/>
    </dgm:pt>
    <dgm:pt modelId="{23063952-9B6B-4F70-987F-4417ED3504E3}" type="pres">
      <dgm:prSet presAssocID="{2EC5AA97-D3A5-4DF9-A1BF-7825D0BE1EF3}" presName="circle" presStyleCnt="0"/>
      <dgm:spPr/>
    </dgm:pt>
    <dgm:pt modelId="{F773FB4A-0FF1-40EE-893B-79A94EF1FE69}" type="pres">
      <dgm:prSet presAssocID="{2EC5AA97-D3A5-4DF9-A1BF-7825D0BE1EF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B1D45C5B-CD77-409B-96B5-8E90CEA915E8}" type="pres">
      <dgm:prSet presAssocID="{2EC5AA97-D3A5-4DF9-A1BF-7825D0BE1EF3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0790E-B61D-44E7-AD8D-839A0BAB9B0C}" type="pres">
      <dgm:prSet presAssocID="{2EC5AA97-D3A5-4DF9-A1BF-7825D0BE1EF3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8F70A-FFFC-4652-ACB0-16FCE598A9C3}" type="pres">
      <dgm:prSet presAssocID="{2EC5AA97-D3A5-4DF9-A1BF-7825D0BE1EF3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71170-DA47-476C-A477-96C970CF79B3}" type="pres">
      <dgm:prSet presAssocID="{2EC5AA97-D3A5-4DF9-A1BF-7825D0BE1EF3}" presName="quadrantPlaceholder" presStyleCnt="0"/>
      <dgm:spPr/>
    </dgm:pt>
    <dgm:pt modelId="{B61AEF6E-6734-43E1-BB1E-F2C31714CEC8}" type="pres">
      <dgm:prSet presAssocID="{2EC5AA97-D3A5-4DF9-A1BF-7825D0BE1EF3}" presName="center1" presStyleLbl="fgShp" presStyleIdx="0" presStyleCnt="2" custFlipVert="1" custFlipHor="1" custScaleX="6579" custScaleY="7566"/>
      <dgm:spPr/>
    </dgm:pt>
    <dgm:pt modelId="{D29E2ABB-283E-44C5-B15A-105F7FEACCB5}" type="pres">
      <dgm:prSet presAssocID="{2EC5AA97-D3A5-4DF9-A1BF-7825D0BE1EF3}" presName="center2" presStyleLbl="fgShp" presStyleIdx="1" presStyleCnt="2" custScaleX="6579" custScaleY="7566"/>
      <dgm:spPr/>
    </dgm:pt>
  </dgm:ptLst>
  <dgm:cxnLst>
    <dgm:cxn modelId="{5C55E5B6-2F10-4808-A823-87AAFA63E949}" type="presOf" srcId="{00EFCFDD-6977-410E-BC07-18854CD9E833}" destId="{B1D45C5B-CD77-409B-96B5-8E90CEA915E8}" srcOrd="0" destOrd="0" presId="urn:microsoft.com/office/officeart/2005/8/layout/cycle4"/>
    <dgm:cxn modelId="{DECC0548-59D8-4F68-9596-9BE5214A141D}" type="presOf" srcId="{9C515E7E-4EA5-4F9D-B1D2-33A5AF2A098B}" destId="{1AB0A1BD-47D5-4FA2-BB84-AE5F274E798F}" srcOrd="1" destOrd="0" presId="urn:microsoft.com/office/officeart/2005/8/layout/cycle4"/>
    <dgm:cxn modelId="{75E59028-01BA-480A-BA34-19B11817D16F}" type="presOf" srcId="{82E7B06E-710A-4FCE-83A7-0583ACCB3037}" destId="{F773FB4A-0FF1-40EE-893B-79A94EF1FE69}" srcOrd="0" destOrd="0" presId="urn:microsoft.com/office/officeart/2005/8/layout/cycle4"/>
    <dgm:cxn modelId="{7142DBEC-359C-401C-94D0-DD902C3CDB2C}" srcId="{2EC5AA97-D3A5-4DF9-A1BF-7825D0BE1EF3}" destId="{B0E56A91-A374-4FC2-ABB8-19826A5D9B4B}" srcOrd="3" destOrd="0" parTransId="{D16D43A6-1186-4572-B517-B78232443C67}" sibTransId="{D639E7E2-4B9B-4403-99F6-4D487AC19410}"/>
    <dgm:cxn modelId="{3A56F4A1-2364-4F55-8C68-1A6403AA4C98}" type="presOf" srcId="{0807F9BA-1A6C-494F-A626-5AA91ED2FE21}" destId="{502772C6-CEF9-400E-A5AB-5EC0D141E05D}" srcOrd="0" destOrd="0" presId="urn:microsoft.com/office/officeart/2005/8/layout/cycle4"/>
    <dgm:cxn modelId="{E2C2AC96-2F3F-408E-BB2B-3FF4EB3565AF}" type="presOf" srcId="{0807F9BA-1A6C-494F-A626-5AA91ED2FE21}" destId="{8A66EC10-E05E-4782-BA57-795D0E28DB7F}" srcOrd="1" destOrd="0" presId="urn:microsoft.com/office/officeart/2005/8/layout/cycle4"/>
    <dgm:cxn modelId="{048CC7AB-BF30-455F-A0EA-2FC2E0808720}" srcId="{2EC5AA97-D3A5-4DF9-A1BF-7825D0BE1EF3}" destId="{65FC7535-F151-4139-9CB8-EFB2C6716145}" srcOrd="2" destOrd="0" parTransId="{F916E2C0-F752-41AE-81E7-F6D668AC81DE}" sibTransId="{FED0C215-A3A5-40FC-83C2-B452349DADC1}"/>
    <dgm:cxn modelId="{B5399AFE-35A4-497D-B50B-38DAC959C7C1}" type="presOf" srcId="{2EC5AA97-D3A5-4DF9-A1BF-7825D0BE1EF3}" destId="{6FD8A382-2780-4095-8FE6-9F209290FB02}" srcOrd="0" destOrd="0" presId="urn:microsoft.com/office/officeart/2005/8/layout/cycle4"/>
    <dgm:cxn modelId="{105FBD70-2C67-4C16-A323-7464F9DD1393}" srcId="{65FC7535-F151-4139-9CB8-EFB2C6716145}" destId="{A2E0A8CF-77CE-4ACD-8624-2B2580CCE3A0}" srcOrd="0" destOrd="0" parTransId="{3AEF6637-63BE-4402-B217-4DE93D91F5F6}" sibTransId="{B375C3CF-E87E-4929-A838-902628040B6B}"/>
    <dgm:cxn modelId="{C4463549-A204-4C4E-86F0-9982F546F71A}" type="presOf" srcId="{A2E0A8CF-77CE-4ACD-8624-2B2580CCE3A0}" destId="{55ABC16E-DD3B-4289-8C78-39A426C17CD1}" srcOrd="1" destOrd="0" presId="urn:microsoft.com/office/officeart/2005/8/layout/cycle4"/>
    <dgm:cxn modelId="{30993688-C71E-4B06-8CE2-057D4A9EBC05}" type="presOf" srcId="{A2E0A8CF-77CE-4ACD-8624-2B2580CCE3A0}" destId="{4BDF3FF1-7154-4D89-AC79-0107944249A9}" srcOrd="0" destOrd="0" presId="urn:microsoft.com/office/officeart/2005/8/layout/cycle4"/>
    <dgm:cxn modelId="{EF03400D-6CAA-4D0D-B518-1AF0151B406D}" srcId="{82E7B06E-710A-4FCE-83A7-0583ACCB3037}" destId="{0807F9BA-1A6C-494F-A626-5AA91ED2FE21}" srcOrd="0" destOrd="0" parTransId="{70E00721-3F05-434C-8586-C788F8C01AD1}" sibTransId="{A31F1BD8-32FA-416F-AE8F-377765E4DADD}"/>
    <dgm:cxn modelId="{B42E305C-C0ED-447A-8B4F-5A3F6C1F8B2E}" srcId="{00EFCFDD-6977-410E-BC07-18854CD9E833}" destId="{CD5A51BD-4EA6-47B1-A9E8-1EF548BE1822}" srcOrd="0" destOrd="0" parTransId="{4F91B4B5-8BA4-4FEC-8D39-858391864589}" sibTransId="{3FDB6719-5EA0-486F-BEDF-94F75118A24E}"/>
    <dgm:cxn modelId="{6748C160-E8F1-492C-8479-A790F49CF5DB}" type="presOf" srcId="{B0E56A91-A374-4FC2-ABB8-19826A5D9B4B}" destId="{4738F70A-FFFC-4652-ACB0-16FCE598A9C3}" srcOrd="0" destOrd="0" presId="urn:microsoft.com/office/officeart/2005/8/layout/cycle4"/>
    <dgm:cxn modelId="{80EF4E71-F04C-487B-ACAC-D0D64BA377EB}" srcId="{2EC5AA97-D3A5-4DF9-A1BF-7825D0BE1EF3}" destId="{82E7B06E-710A-4FCE-83A7-0583ACCB3037}" srcOrd="0" destOrd="0" parTransId="{EE62FD41-6A05-43CD-8A16-3B8A47CABF25}" sibTransId="{13B1DF86-8922-471B-8A50-7F00DA870958}"/>
    <dgm:cxn modelId="{B0D4BFE8-C5FC-4B91-BFDD-1B429917960B}" type="presOf" srcId="{65FC7535-F151-4139-9CB8-EFB2C6716145}" destId="{1700790E-B61D-44E7-AD8D-839A0BAB9B0C}" srcOrd="0" destOrd="0" presId="urn:microsoft.com/office/officeart/2005/8/layout/cycle4"/>
    <dgm:cxn modelId="{8E6A106C-B9BE-4BD1-98C3-567B06F75DEA}" srcId="{2EC5AA97-D3A5-4DF9-A1BF-7825D0BE1EF3}" destId="{00EFCFDD-6977-410E-BC07-18854CD9E833}" srcOrd="1" destOrd="0" parTransId="{AD6EAE96-5F78-4D27-9B27-D63C6F527F9B}" sibTransId="{34A309E7-6231-4E4B-88A5-F479A134AEF0}"/>
    <dgm:cxn modelId="{4DCC3315-D973-4641-81FF-5E742069E1D0}" srcId="{B0E56A91-A374-4FC2-ABB8-19826A5D9B4B}" destId="{9C515E7E-4EA5-4F9D-B1D2-33A5AF2A098B}" srcOrd="0" destOrd="0" parTransId="{785805F9-A46E-4F74-AA92-D3D642262B25}" sibTransId="{68A20098-9D97-4901-8E67-772843D333D2}"/>
    <dgm:cxn modelId="{4DE31A26-2995-474B-81A3-36161D6AAA7C}" type="presOf" srcId="{9C515E7E-4EA5-4F9D-B1D2-33A5AF2A098B}" destId="{42D5BE61-0945-49EC-9D2B-10D506F22279}" srcOrd="0" destOrd="0" presId="urn:microsoft.com/office/officeart/2005/8/layout/cycle4"/>
    <dgm:cxn modelId="{C010A825-43A1-48AD-BC6F-9A94F104B46D}" type="presOf" srcId="{CD5A51BD-4EA6-47B1-A9E8-1EF548BE1822}" destId="{974BBF63-B10B-4BD6-B39F-BD66B4A44B2E}" srcOrd="0" destOrd="0" presId="urn:microsoft.com/office/officeart/2005/8/layout/cycle4"/>
    <dgm:cxn modelId="{2F07B71A-5243-4D9A-82B1-13DD383F0903}" type="presOf" srcId="{CD5A51BD-4EA6-47B1-A9E8-1EF548BE1822}" destId="{E9C52D0E-7EB1-4C9F-B96E-141490211E25}" srcOrd="1" destOrd="0" presId="urn:microsoft.com/office/officeart/2005/8/layout/cycle4"/>
    <dgm:cxn modelId="{210C0A18-86C4-42FA-A0C8-1D9E71AF2BB9}" type="presParOf" srcId="{6FD8A382-2780-4095-8FE6-9F209290FB02}" destId="{B5449082-7BA8-460F-B5FF-660131DB0E19}" srcOrd="0" destOrd="0" presId="urn:microsoft.com/office/officeart/2005/8/layout/cycle4"/>
    <dgm:cxn modelId="{F3A8DABD-9F64-4C99-880D-6E0D77DCC5ED}" type="presParOf" srcId="{B5449082-7BA8-460F-B5FF-660131DB0E19}" destId="{E815C736-E884-45C8-AD51-DEE1747B7CFB}" srcOrd="0" destOrd="0" presId="urn:microsoft.com/office/officeart/2005/8/layout/cycle4"/>
    <dgm:cxn modelId="{FC6516D1-085B-4144-9D0C-AF46FA056ED2}" type="presParOf" srcId="{E815C736-E884-45C8-AD51-DEE1747B7CFB}" destId="{502772C6-CEF9-400E-A5AB-5EC0D141E05D}" srcOrd="0" destOrd="0" presId="urn:microsoft.com/office/officeart/2005/8/layout/cycle4"/>
    <dgm:cxn modelId="{F31A696B-46C5-4968-9A84-3CBB1A472E7F}" type="presParOf" srcId="{E815C736-E884-45C8-AD51-DEE1747B7CFB}" destId="{8A66EC10-E05E-4782-BA57-795D0E28DB7F}" srcOrd="1" destOrd="0" presId="urn:microsoft.com/office/officeart/2005/8/layout/cycle4"/>
    <dgm:cxn modelId="{B81C7D8C-0E5C-4334-8E31-AD685C764F3A}" type="presParOf" srcId="{B5449082-7BA8-460F-B5FF-660131DB0E19}" destId="{833941F9-C104-434C-86A2-EC42FFDB8F22}" srcOrd="1" destOrd="0" presId="urn:microsoft.com/office/officeart/2005/8/layout/cycle4"/>
    <dgm:cxn modelId="{2E8912A3-4742-40DC-A9A3-664EA586FC38}" type="presParOf" srcId="{833941F9-C104-434C-86A2-EC42FFDB8F22}" destId="{974BBF63-B10B-4BD6-B39F-BD66B4A44B2E}" srcOrd="0" destOrd="0" presId="urn:microsoft.com/office/officeart/2005/8/layout/cycle4"/>
    <dgm:cxn modelId="{4B7ADD0B-F19C-435B-B66A-B78C364FA50B}" type="presParOf" srcId="{833941F9-C104-434C-86A2-EC42FFDB8F22}" destId="{E9C52D0E-7EB1-4C9F-B96E-141490211E25}" srcOrd="1" destOrd="0" presId="urn:microsoft.com/office/officeart/2005/8/layout/cycle4"/>
    <dgm:cxn modelId="{0CBDC4E6-49A7-4904-A3EE-2551A06AE739}" type="presParOf" srcId="{B5449082-7BA8-460F-B5FF-660131DB0E19}" destId="{9B72D838-B070-43C7-80EB-25782C390988}" srcOrd="2" destOrd="0" presId="urn:microsoft.com/office/officeart/2005/8/layout/cycle4"/>
    <dgm:cxn modelId="{B757C3D6-08A0-486A-A6B2-CF9EC3D273CB}" type="presParOf" srcId="{9B72D838-B070-43C7-80EB-25782C390988}" destId="{4BDF3FF1-7154-4D89-AC79-0107944249A9}" srcOrd="0" destOrd="0" presId="urn:microsoft.com/office/officeart/2005/8/layout/cycle4"/>
    <dgm:cxn modelId="{E8445320-8F76-4816-94C8-3B8CD24C71B3}" type="presParOf" srcId="{9B72D838-B070-43C7-80EB-25782C390988}" destId="{55ABC16E-DD3B-4289-8C78-39A426C17CD1}" srcOrd="1" destOrd="0" presId="urn:microsoft.com/office/officeart/2005/8/layout/cycle4"/>
    <dgm:cxn modelId="{3D2D6D3E-B4FC-4B30-8FD2-6CF26FB36BF5}" type="presParOf" srcId="{B5449082-7BA8-460F-B5FF-660131DB0E19}" destId="{1E72E27B-D3A7-4D0D-8DFE-55922BE8612D}" srcOrd="3" destOrd="0" presId="urn:microsoft.com/office/officeart/2005/8/layout/cycle4"/>
    <dgm:cxn modelId="{C60E6761-A977-4423-990D-4A502F02754B}" type="presParOf" srcId="{1E72E27B-D3A7-4D0D-8DFE-55922BE8612D}" destId="{42D5BE61-0945-49EC-9D2B-10D506F22279}" srcOrd="0" destOrd="0" presId="urn:microsoft.com/office/officeart/2005/8/layout/cycle4"/>
    <dgm:cxn modelId="{2812BA49-B1A1-401B-981F-AA515399D704}" type="presParOf" srcId="{1E72E27B-D3A7-4D0D-8DFE-55922BE8612D}" destId="{1AB0A1BD-47D5-4FA2-BB84-AE5F274E798F}" srcOrd="1" destOrd="0" presId="urn:microsoft.com/office/officeart/2005/8/layout/cycle4"/>
    <dgm:cxn modelId="{AB2BD7A2-9972-4AE8-95EE-33C6D8730625}" type="presParOf" srcId="{B5449082-7BA8-460F-B5FF-660131DB0E19}" destId="{48E39659-81F5-4AA6-80E4-517ADEE7531F}" srcOrd="4" destOrd="0" presId="urn:microsoft.com/office/officeart/2005/8/layout/cycle4"/>
    <dgm:cxn modelId="{75772385-8804-4F10-B985-3C71205AF16B}" type="presParOf" srcId="{6FD8A382-2780-4095-8FE6-9F209290FB02}" destId="{23063952-9B6B-4F70-987F-4417ED3504E3}" srcOrd="1" destOrd="0" presId="urn:microsoft.com/office/officeart/2005/8/layout/cycle4"/>
    <dgm:cxn modelId="{CD90293C-DF72-423B-807B-2159175F1929}" type="presParOf" srcId="{23063952-9B6B-4F70-987F-4417ED3504E3}" destId="{F773FB4A-0FF1-40EE-893B-79A94EF1FE69}" srcOrd="0" destOrd="0" presId="urn:microsoft.com/office/officeart/2005/8/layout/cycle4"/>
    <dgm:cxn modelId="{2533CC42-0855-4EB7-9F13-5144939BBDFF}" type="presParOf" srcId="{23063952-9B6B-4F70-987F-4417ED3504E3}" destId="{B1D45C5B-CD77-409B-96B5-8E90CEA915E8}" srcOrd="1" destOrd="0" presId="urn:microsoft.com/office/officeart/2005/8/layout/cycle4"/>
    <dgm:cxn modelId="{74C04565-F297-4CB1-8770-CE8DDF8178C2}" type="presParOf" srcId="{23063952-9B6B-4F70-987F-4417ED3504E3}" destId="{1700790E-B61D-44E7-AD8D-839A0BAB9B0C}" srcOrd="2" destOrd="0" presId="urn:microsoft.com/office/officeart/2005/8/layout/cycle4"/>
    <dgm:cxn modelId="{D3929D5A-2DBD-4CA8-981A-3D8E408F24F9}" type="presParOf" srcId="{23063952-9B6B-4F70-987F-4417ED3504E3}" destId="{4738F70A-FFFC-4652-ACB0-16FCE598A9C3}" srcOrd="3" destOrd="0" presId="urn:microsoft.com/office/officeart/2005/8/layout/cycle4"/>
    <dgm:cxn modelId="{BDAC1EEC-99D7-4368-863C-BA5BF4B015B1}" type="presParOf" srcId="{23063952-9B6B-4F70-987F-4417ED3504E3}" destId="{24C71170-DA47-476C-A477-96C970CF79B3}" srcOrd="4" destOrd="0" presId="urn:microsoft.com/office/officeart/2005/8/layout/cycle4"/>
    <dgm:cxn modelId="{29EA433E-3CCA-4833-A957-B90782EA5B00}" type="presParOf" srcId="{6FD8A382-2780-4095-8FE6-9F209290FB02}" destId="{B61AEF6E-6734-43E1-BB1E-F2C31714CEC8}" srcOrd="2" destOrd="0" presId="urn:microsoft.com/office/officeart/2005/8/layout/cycle4"/>
    <dgm:cxn modelId="{678EFFB8-C09B-405E-83F4-407D930263A2}" type="presParOf" srcId="{6FD8A382-2780-4095-8FE6-9F209290FB02}" destId="{D29E2ABB-283E-44C5-B15A-105F7FEACCB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F3FF1-7154-4D89-AC79-0107944249A9}">
      <dsp:nvSpPr>
        <dsp:cNvPr id="0" name=""/>
        <dsp:cNvSpPr/>
      </dsp:nvSpPr>
      <dsp:spPr>
        <a:xfrm>
          <a:off x="5556504" y="3627119"/>
          <a:ext cx="2634996" cy="1706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-1 points</a:t>
          </a:r>
          <a:endParaRPr lang="en-US" sz="33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6384497" y="4091334"/>
        <a:ext cx="1769507" cy="1205170"/>
      </dsp:txXfrm>
    </dsp:sp>
    <dsp:sp modelId="{42D5BE61-0945-49EC-9D2B-10D506F22279}">
      <dsp:nvSpPr>
        <dsp:cNvPr id="0" name=""/>
        <dsp:cNvSpPr/>
      </dsp:nvSpPr>
      <dsp:spPr>
        <a:xfrm>
          <a:off x="1257299" y="3627119"/>
          <a:ext cx="2634996" cy="1706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1 points</a:t>
          </a:r>
          <a:endParaRPr lang="en-US" sz="33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1294794" y="4091334"/>
        <a:ext cx="1769507" cy="1205170"/>
      </dsp:txXfrm>
    </dsp:sp>
    <dsp:sp modelId="{974BBF63-B10B-4BD6-B39F-BD66B4A44B2E}">
      <dsp:nvSpPr>
        <dsp:cNvPr id="0" name=""/>
        <dsp:cNvSpPr/>
      </dsp:nvSpPr>
      <dsp:spPr>
        <a:xfrm>
          <a:off x="5556504" y="0"/>
          <a:ext cx="2634996" cy="1706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4 points</a:t>
          </a:r>
          <a:endParaRPr lang="en-US" sz="33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6384497" y="37495"/>
        <a:ext cx="1769507" cy="1205170"/>
      </dsp:txXfrm>
    </dsp:sp>
    <dsp:sp modelId="{502772C6-CEF9-400E-A5AB-5EC0D141E05D}">
      <dsp:nvSpPr>
        <dsp:cNvPr id="0" name=""/>
        <dsp:cNvSpPr/>
      </dsp:nvSpPr>
      <dsp:spPr>
        <a:xfrm>
          <a:off x="1257299" y="0"/>
          <a:ext cx="2634996" cy="1706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0 points</a:t>
          </a:r>
          <a:endParaRPr lang="en-US" sz="33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1294794" y="37495"/>
        <a:ext cx="1769507" cy="1205170"/>
      </dsp:txXfrm>
    </dsp:sp>
    <dsp:sp modelId="{F773FB4A-0FF1-40EE-893B-79A94EF1FE69}">
      <dsp:nvSpPr>
        <dsp:cNvPr id="0" name=""/>
        <dsp:cNvSpPr/>
      </dsp:nvSpPr>
      <dsp:spPr>
        <a:xfrm>
          <a:off x="2361437" y="304037"/>
          <a:ext cx="2309622" cy="230962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Good message allowed</a:t>
          </a:r>
          <a:endParaRPr lang="en-US" sz="24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3037910" y="980510"/>
        <a:ext cx="1633149" cy="1633149"/>
      </dsp:txXfrm>
    </dsp:sp>
    <dsp:sp modelId="{B1D45C5B-CD77-409B-96B5-8E90CEA915E8}">
      <dsp:nvSpPr>
        <dsp:cNvPr id="0" name=""/>
        <dsp:cNvSpPr/>
      </dsp:nvSpPr>
      <dsp:spPr>
        <a:xfrm rot="5400000">
          <a:off x="4777739" y="304037"/>
          <a:ext cx="2309622" cy="230962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Good message Banned</a:t>
          </a:r>
          <a:endParaRPr lang="en-US" sz="24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 rot="-5400000">
        <a:off x="4777739" y="980510"/>
        <a:ext cx="1633149" cy="1633149"/>
      </dsp:txXfrm>
    </dsp:sp>
    <dsp:sp modelId="{1700790E-B61D-44E7-AD8D-839A0BAB9B0C}">
      <dsp:nvSpPr>
        <dsp:cNvPr id="0" name=""/>
        <dsp:cNvSpPr/>
      </dsp:nvSpPr>
      <dsp:spPr>
        <a:xfrm rot="10800000">
          <a:off x="4777739" y="2720340"/>
          <a:ext cx="2309622" cy="230962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Bad message Banned</a:t>
          </a:r>
          <a:endParaRPr lang="en-US" sz="24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 rot="10800000">
        <a:off x="4777739" y="2720340"/>
        <a:ext cx="1633149" cy="1633149"/>
      </dsp:txXfrm>
    </dsp:sp>
    <dsp:sp modelId="{4738F70A-FFFC-4652-ACB0-16FCE598A9C3}">
      <dsp:nvSpPr>
        <dsp:cNvPr id="0" name=""/>
        <dsp:cNvSpPr/>
      </dsp:nvSpPr>
      <dsp:spPr>
        <a:xfrm rot="16200000">
          <a:off x="2361437" y="2720340"/>
          <a:ext cx="2309622" cy="230962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Bad message allowed</a:t>
          </a:r>
          <a:endParaRPr lang="en-US" sz="24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 rot="5400000">
        <a:off x="3037910" y="2720340"/>
        <a:ext cx="1633149" cy="1633149"/>
      </dsp:txXfrm>
    </dsp:sp>
    <dsp:sp modelId="{B61AEF6E-6734-43E1-BB1E-F2C31714CEC8}">
      <dsp:nvSpPr>
        <dsp:cNvPr id="0" name=""/>
        <dsp:cNvSpPr/>
      </dsp:nvSpPr>
      <dsp:spPr>
        <a:xfrm flipH="1" flipV="1">
          <a:off x="4698168" y="2507417"/>
          <a:ext cx="52463" cy="5246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E2ABB-283E-44C5-B15A-105F7FEACCB5}">
      <dsp:nvSpPr>
        <dsp:cNvPr id="0" name=""/>
        <dsp:cNvSpPr/>
      </dsp:nvSpPr>
      <dsp:spPr>
        <a:xfrm rot="10800000">
          <a:off x="4698168" y="2774117"/>
          <a:ext cx="52463" cy="5246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3D2F-6A4F-437D-AA49-EA152AA099A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3C9-E984-46E4-943C-4BEBA6F9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5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3D2F-6A4F-437D-AA49-EA152AA099A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3C9-E984-46E4-943C-4BEBA6F9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3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3D2F-6A4F-437D-AA49-EA152AA099A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3C9-E984-46E4-943C-4BEBA6F9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1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3D2F-6A4F-437D-AA49-EA152AA099A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3C9-E984-46E4-943C-4BEBA6F9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9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3D2F-6A4F-437D-AA49-EA152AA099A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3C9-E984-46E4-943C-4BEBA6F9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3D2F-6A4F-437D-AA49-EA152AA099A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3C9-E984-46E4-943C-4BEBA6F9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9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3D2F-6A4F-437D-AA49-EA152AA099A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3C9-E984-46E4-943C-4BEBA6F9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9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3D2F-6A4F-437D-AA49-EA152AA099A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3C9-E984-46E4-943C-4BEBA6F9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3D2F-6A4F-437D-AA49-EA152AA099A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3C9-E984-46E4-943C-4BEBA6F9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0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3D2F-6A4F-437D-AA49-EA152AA099A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3C9-E984-46E4-943C-4BEBA6F9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3D2F-6A4F-437D-AA49-EA152AA099A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3C9-E984-46E4-943C-4BEBA6F9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7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33D2F-6A4F-437D-AA49-EA152AA099A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53C9-E984-46E4-943C-4BEBA6F9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3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4368799" cy="655319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4400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Trigger Warning:</a:t>
            </a:r>
          </a:p>
          <a:p>
            <a:pPr algn="ctr"/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Blocking Offensive</a:t>
            </a:r>
          </a:p>
          <a:p>
            <a:pPr algn="ctr"/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Online </a:t>
            </a: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Comments</a:t>
            </a:r>
          </a:p>
          <a:p>
            <a:pPr algn="ctr"/>
            <a:endParaRPr lang="en-US" sz="24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Kyle Hayes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215" y="6582488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Credit: Pxhere.com</a:t>
            </a:r>
            <a:endParaRPr lang="en-US" sz="1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Results</a:t>
            </a:r>
            <a:endParaRPr lang="en-US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Grouped</a:t>
            </a:r>
            <a:endParaRPr lang="en-US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5512631" cy="3722431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Grouped (simplified)</a:t>
            </a:r>
            <a:endParaRPr lang="en-US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5105400" y="2286000"/>
            <a:ext cx="3733800" cy="3387725"/>
          </a:xfrm>
        </p:spPr>
        <p:txBody>
          <a:bodyPr/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Good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comments      banned: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53.5% less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Bad comments       missed: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13.9% more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Correct bans: 18% less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Score: 12,743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Deep Learning Network</a:t>
            </a:r>
            <a:endParaRPr lang="en-US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72" y="2360831"/>
            <a:ext cx="6027420" cy="295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6532" y="290512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“Pizza”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05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“You’re nice!”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63" y="4038600"/>
            <a:ext cx="2066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“(*Something </a:t>
            </a: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</a:t>
            </a: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ust awful*)”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5200" y="189023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Bad?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1890235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sure?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72400" y="3366790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Yup, </a:t>
            </a:r>
          </a:p>
          <a:p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bad.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Problems with classification:</a:t>
            </a:r>
            <a:endParaRPr lang="en-US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Not </a:t>
            </a:r>
            <a:r>
              <a:rPr lang="en-US" dirty="0" smtClean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Toxic: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“</a:t>
            </a: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sz="24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his </a:t>
            </a:r>
            <a:r>
              <a:rPr lang="en-US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nation is afflicted with an epidemic of </a:t>
            </a:r>
            <a:r>
              <a:rPr lang="en-US" sz="24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Black-on-White… </a:t>
            </a:r>
            <a:r>
              <a:rPr lang="en-US" sz="24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violence</a:t>
            </a: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… </a:t>
            </a: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unreported </a:t>
            </a: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 the mainstream media</a:t>
            </a: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.”</a:t>
            </a:r>
            <a:endParaRPr lang="en-US" sz="24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Toxic: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“(I don’t see) racial discrimination in favor of black people... </a:t>
            </a:r>
            <a:r>
              <a:rPr lang="en-US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 </a:t>
            </a: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 have any studies that don't include cherry-picked items?“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50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Problems with classification:</a:t>
            </a:r>
            <a:endParaRPr lang="en-US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Not a group </a:t>
            </a:r>
            <a:r>
              <a:rPr lang="en-US" dirty="0" smtClean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comment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“I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think </a:t>
            </a: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Native Americans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should get a pass for being suspicious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of… this government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.”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Group </a:t>
            </a:r>
            <a:r>
              <a:rPr lang="en-US" dirty="0" smtClean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“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Haha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[sic</a:t>
            </a:r>
            <a:r>
              <a:rPr lang="en-US" i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]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you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guys are a bunch of </a:t>
            </a: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losers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Findings</a:t>
            </a:r>
            <a:endParaRPr lang="en-US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Offensive speech categorization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decreases false bans significantly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Deep learning decreases levels of false bans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Anti-group speech is harder to recognize and to correctly classify</a:t>
            </a:r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Recommendations</a:t>
            </a:r>
            <a:endParaRPr lang="en-US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together with human process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Introduce Convolutional Neural Network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 unsupervised learning to investigate incorrect assignments</a:t>
            </a:r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 diverse group of annotators to better define offensiveness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presentation will address:</a:t>
            </a:r>
            <a:endParaRPr lang="en-US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omment remover problems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Comment detector criteria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exploration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Results</a:t>
            </a:r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Recommendations</a:t>
            </a:r>
          </a:p>
          <a:p>
            <a:endParaRPr lang="en-US" dirty="0">
              <a:solidFill>
                <a:srgbClr val="CA2E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Offensive Comment Removal</a:t>
            </a:r>
            <a:endParaRPr lang="en-US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510,000 Facebook comments per minute </a:t>
            </a:r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Forbes 2018/5/21)</a:t>
            </a:r>
          </a:p>
          <a:p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50% of businesses use online communities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(Greenbook Research Industry Trends, 2015)</a:t>
            </a:r>
          </a:p>
          <a:p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37% of Americans have been harassed </a:t>
            </a:r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online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(USA Today, 2019/2/13)</a:t>
            </a:r>
            <a:endParaRPr lang="en-US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comment moderator: 900 per day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Buzzfeed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2019/3/4)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400" i="1" dirty="0" smtClean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400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AI and hate speech: what could possibly go wrong?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16" y="1600200"/>
            <a:ext cx="7250769" cy="4962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3256" y="6611779"/>
            <a:ext cx="1404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Credit: Unsplash.com</a:t>
            </a:r>
            <a:endParaRPr lang="en-US" sz="1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Oh, right.</a:t>
            </a:r>
            <a:endParaRPr lang="en-US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4040188" cy="988975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2x more likely to flag African-Americans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posters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(Forbes, 2019/8/13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Speech about groups v. hate speech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Nuance-free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57575"/>
            <a:ext cx="4267200" cy="2667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1000" y="6248400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Credit: </a:t>
            </a:r>
            <a:r>
              <a:rPr lang="en-US" sz="10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BlutGruppe</a:t>
            </a:r>
            <a:endParaRPr lang="en-US" sz="1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Ideal </a:t>
            </a:r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detector:</a:t>
            </a:r>
            <a:endParaRPr lang="en-US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MS Reference Sans Serif" panose="020B0604030504040204" pitchFamily="34" charset="0"/>
              </a:rPr>
              <a:t>Shouldn’t:</a:t>
            </a:r>
            <a:endParaRPr lang="en-US" dirty="0">
              <a:latin typeface="MS Reference Sans Serif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473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 ‘color-blind’</a:t>
            </a:r>
          </a:p>
          <a:p>
            <a:pPr>
              <a:spcBef>
                <a:spcPts val="0"/>
              </a:spcBef>
            </a:pPr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Measure only correct assignations</a:t>
            </a:r>
          </a:p>
          <a:p>
            <a:pPr>
              <a:spcBef>
                <a:spcPts val="0"/>
              </a:spcBef>
            </a:pPr>
            <a:endParaRPr lang="en-US" sz="24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Err on the ‘block’ side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MS Reference Sans Serif" panose="020B0604030504040204" pitchFamily="34" charset="0"/>
              </a:rPr>
              <a:t>Should:</a:t>
            </a:r>
            <a:endParaRPr lang="en-US" dirty="0">
              <a:latin typeface="MS Reference Sans Serif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Notice ‘group’ content</a:t>
            </a:r>
          </a:p>
          <a:p>
            <a:pPr>
              <a:spcBef>
                <a:spcPts val="0"/>
              </a:spcBef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Measure incorrect assignations </a:t>
            </a:r>
          </a:p>
          <a:p>
            <a:pPr>
              <a:spcBef>
                <a:spcPts val="0"/>
              </a:spcBef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Minimize incorrect blocks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4876800"/>
            <a:ext cx="1543050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69245"/>
            <a:ext cx="1924050" cy="17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Cost Function</a:t>
            </a:r>
            <a:endParaRPr lang="en-US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120020"/>
              </p:ext>
            </p:extLst>
          </p:nvPr>
        </p:nvGraphicFramePr>
        <p:xfrm>
          <a:off x="-381000" y="1219200"/>
          <a:ext cx="9448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8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Exploration:</a:t>
            </a:r>
            <a:endParaRPr lang="en-US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Google Jigsaw: AI and Online Harassment</a:t>
            </a:r>
          </a:p>
          <a:p>
            <a:endParaRPr lang="en-US" sz="28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400,000 </a:t>
            </a:r>
            <a:r>
              <a:rPr lang="en-US" sz="28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Quora</a:t>
            </a:r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comments</a:t>
            </a:r>
          </a:p>
          <a:p>
            <a:endParaRPr lang="en-US" sz="28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Annotated toxicity and ‘group’ subject labels</a:t>
            </a:r>
            <a:endParaRPr lang="en-US" sz="28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A2E0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 group classification</a:t>
            </a:r>
            <a:endParaRPr lang="en-US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 smtClean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 smtClean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 smtClean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>
              <a:solidFill>
                <a:srgbClr val="CA2E0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Correct bans: 6614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Good comments      banned: 4519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Bad comments       missed: 8577</a:t>
            </a:r>
          </a:p>
          <a:p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Score: 20,039</a:t>
            </a:r>
            <a:endParaRPr lang="en-US" sz="24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09800"/>
            <a:ext cx="5377088" cy="3581400"/>
          </a:xfrm>
        </p:spPr>
      </p:pic>
    </p:spTree>
    <p:extLst>
      <p:ext uri="{BB962C8B-B14F-4D97-AF65-F5344CB8AC3E}">
        <p14:creationId xmlns:p14="http://schemas.microsoft.com/office/powerpoint/2010/main" val="39339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3720</TotalTime>
  <Words>414</Words>
  <Application>Microsoft Office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This presentation will address:</vt:lpstr>
      <vt:lpstr>Offensive Comment Removal</vt:lpstr>
      <vt:lpstr>AI and hate speech: what could possibly go wrong?</vt:lpstr>
      <vt:lpstr>Oh, right.</vt:lpstr>
      <vt:lpstr>Ideal detector:</vt:lpstr>
      <vt:lpstr>Cost Function</vt:lpstr>
      <vt:lpstr>Data Exploration:</vt:lpstr>
      <vt:lpstr>No group classification</vt:lpstr>
      <vt:lpstr>Results</vt:lpstr>
      <vt:lpstr>Deep Learning Network</vt:lpstr>
      <vt:lpstr>Problems with classification:</vt:lpstr>
      <vt:lpstr>Problems with classification:</vt:lpstr>
      <vt:lpstr>Findings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Rocio Cordero</dc:creator>
  <cp:lastModifiedBy>Rocio Cordero</cp:lastModifiedBy>
  <cp:revision>63</cp:revision>
  <dcterms:created xsi:type="dcterms:W3CDTF">2019-10-21T20:57:23Z</dcterms:created>
  <dcterms:modified xsi:type="dcterms:W3CDTF">2019-10-25T17:12:43Z</dcterms:modified>
</cp:coreProperties>
</file>