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7"/>
  </p:notesMasterIdLst>
  <p:sldIdLst>
    <p:sldId id="400" r:id="rId2"/>
    <p:sldId id="446" r:id="rId3"/>
    <p:sldId id="468" r:id="rId4"/>
    <p:sldId id="454" r:id="rId5"/>
    <p:sldId id="455" r:id="rId6"/>
    <p:sldId id="456" r:id="rId7"/>
    <p:sldId id="453" r:id="rId8"/>
    <p:sldId id="424" r:id="rId9"/>
    <p:sldId id="458" r:id="rId10"/>
    <p:sldId id="462" r:id="rId11"/>
    <p:sldId id="425" r:id="rId12"/>
    <p:sldId id="460" r:id="rId13"/>
    <p:sldId id="466" r:id="rId14"/>
    <p:sldId id="459" r:id="rId15"/>
    <p:sldId id="467" r:id="rId16"/>
    <p:sldId id="461" r:id="rId17"/>
    <p:sldId id="387" r:id="rId18"/>
    <p:sldId id="464" r:id="rId19"/>
    <p:sldId id="389" r:id="rId20"/>
    <p:sldId id="398" r:id="rId21"/>
    <p:sldId id="432" r:id="rId22"/>
    <p:sldId id="431" r:id="rId23"/>
    <p:sldId id="392" r:id="rId24"/>
    <p:sldId id="430" r:id="rId25"/>
    <p:sldId id="44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00"/>
    <a:srgbClr val="FFC000"/>
    <a:srgbClr val="000099"/>
    <a:srgbClr val="65975E"/>
    <a:srgbClr val="B3A2C7"/>
    <a:srgbClr val="FFFFFF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4"/>
    <p:restoredTop sz="64326"/>
  </p:normalViewPr>
  <p:slideViewPr>
    <p:cSldViewPr snapToGrid="0" snapToObjects="1" showGuides="1">
      <p:cViewPr varScale="1">
        <p:scale>
          <a:sx n="72" d="100"/>
          <a:sy n="72" d="100"/>
        </p:scale>
        <p:origin x="198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rgbClr val="FFD579"/>
            </a:solidFill>
            <a:ln>
              <a:solidFill>
                <a:srgbClr val="FFC000"/>
              </a:solidFill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hu
8k</c:v>
                </c:pt>
                <c:pt idx="1">
                  <c:v>id
8k</c:v>
                </c:pt>
                <c:pt idx="2">
                  <c:v>cs
11k</c:v>
                </c:pt>
                <c:pt idx="3">
                  <c:v>sr
14k</c:v>
                </c:pt>
                <c:pt idx="4">
                  <c:v>ca
15k</c:v>
                </c:pt>
                <c:pt idx="5">
                  <c:v>sw
24k</c:v>
                </c:pt>
                <c:pt idx="6">
                  <c:v>nl
32k</c:v>
                </c:pt>
                <c:pt idx="7">
                  <c:v>pl
40k</c:v>
                </c:pt>
                <c:pt idx="8">
                  <c:v>mk
44k</c:v>
                </c:pt>
                <c:pt idx="9">
                  <c:v>ar
47k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2.2999999999999998</c:v>
                </c:pt>
                <c:pt idx="1">
                  <c:v>5.3</c:v>
                </c:pt>
                <c:pt idx="2">
                  <c:v>3.4</c:v>
                </c:pt>
                <c:pt idx="3">
                  <c:v>11.8</c:v>
                </c:pt>
                <c:pt idx="4">
                  <c:v>16</c:v>
                </c:pt>
                <c:pt idx="5">
                  <c:v>17.899999999999999</c:v>
                </c:pt>
                <c:pt idx="6">
                  <c:v>22.2</c:v>
                </c:pt>
                <c:pt idx="7">
                  <c:v>16</c:v>
                </c:pt>
                <c:pt idx="8">
                  <c:v>27</c:v>
                </c:pt>
                <c:pt idx="9">
                  <c:v>12.7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E4-5C4A-8FB3-311D21AEC239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this work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hu
8k</c:v>
                </c:pt>
                <c:pt idx="1">
                  <c:v>id
8k</c:v>
                </c:pt>
                <c:pt idx="2">
                  <c:v>cs
11k</c:v>
                </c:pt>
                <c:pt idx="3">
                  <c:v>sr
14k</c:v>
                </c:pt>
                <c:pt idx="4">
                  <c:v>ca
15k</c:v>
                </c:pt>
                <c:pt idx="5">
                  <c:v>sw
24k</c:v>
                </c:pt>
                <c:pt idx="6">
                  <c:v>nl
32k</c:v>
                </c:pt>
                <c:pt idx="7">
                  <c:v>pl
40k</c:v>
                </c:pt>
                <c:pt idx="8">
                  <c:v>mk
44k</c:v>
                </c:pt>
                <c:pt idx="9">
                  <c:v>ar
47k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5.4</c:v>
                </c:pt>
                <c:pt idx="1">
                  <c:v>12.3</c:v>
                </c:pt>
                <c:pt idx="2">
                  <c:v>6.6</c:v>
                </c:pt>
                <c:pt idx="3">
                  <c:v>16.100000000000001</c:v>
                </c:pt>
                <c:pt idx="4">
                  <c:v>20</c:v>
                </c:pt>
                <c:pt idx="5">
                  <c:v>20.5</c:v>
                </c:pt>
                <c:pt idx="6">
                  <c:v>24.8</c:v>
                </c:pt>
                <c:pt idx="7">
                  <c:v>18</c:v>
                </c:pt>
                <c:pt idx="8">
                  <c:v>28.2</c:v>
                </c:pt>
                <c:pt idx="9">
                  <c:v>14.9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E4-5C4A-8FB3-311D21AEC2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6"/>
        <c:axId val="972796896"/>
        <c:axId val="972688256"/>
      </c:barChart>
      <c:catAx>
        <c:axId val="97279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972688256"/>
        <c:crosses val="autoZero"/>
        <c:auto val="1"/>
        <c:lblAlgn val="ctr"/>
        <c:lblOffset val="100"/>
        <c:noMultiLvlLbl val="0"/>
      </c:catAx>
      <c:valAx>
        <c:axId val="972688256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US" sz="3000" dirty="0"/>
                  <a:t>BLEU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97279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+mj-lt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rgbClr val="FFD579"/>
            </a:solidFill>
            <a:ln>
              <a:solidFill>
                <a:srgbClr val="FFC000"/>
              </a:solidFill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hu
8k</c:v>
                </c:pt>
                <c:pt idx="1">
                  <c:v>id
8k</c:v>
                </c:pt>
                <c:pt idx="2">
                  <c:v>cs
11k</c:v>
                </c:pt>
                <c:pt idx="3">
                  <c:v>sr
14k</c:v>
                </c:pt>
                <c:pt idx="4">
                  <c:v>ca
15k</c:v>
                </c:pt>
                <c:pt idx="5">
                  <c:v>sw
24k</c:v>
                </c:pt>
                <c:pt idx="6">
                  <c:v>nl
32k</c:v>
                </c:pt>
                <c:pt idx="7">
                  <c:v>pl
40k</c:v>
                </c:pt>
                <c:pt idx="8">
                  <c:v>mk
44k</c:v>
                </c:pt>
                <c:pt idx="9">
                  <c:v>ar
47k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2.2999999999999998</c:v>
                </c:pt>
                <c:pt idx="1">
                  <c:v>5.3</c:v>
                </c:pt>
                <c:pt idx="2">
                  <c:v>3.4</c:v>
                </c:pt>
                <c:pt idx="3">
                  <c:v>11.8</c:v>
                </c:pt>
                <c:pt idx="4">
                  <c:v>16</c:v>
                </c:pt>
                <c:pt idx="5">
                  <c:v>17.899999999999999</c:v>
                </c:pt>
                <c:pt idx="6">
                  <c:v>22.2</c:v>
                </c:pt>
                <c:pt idx="7">
                  <c:v>16</c:v>
                </c:pt>
                <c:pt idx="8">
                  <c:v>27</c:v>
                </c:pt>
                <c:pt idx="9">
                  <c:v>12.7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E4-5C4A-8FB3-311D21AEC239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this work</c:v>
                </c:pt>
              </c:strCache>
            </c:strRef>
          </c:tx>
          <c:spPr>
            <a:solidFill>
              <a:srgbClr val="65975E"/>
            </a:solidFill>
            <a:ln>
              <a:solidFill>
                <a:srgbClr val="006400"/>
              </a:solidFill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hu
8k</c:v>
                </c:pt>
                <c:pt idx="1">
                  <c:v>id
8k</c:v>
                </c:pt>
                <c:pt idx="2">
                  <c:v>cs
11k</c:v>
                </c:pt>
                <c:pt idx="3">
                  <c:v>sr
14k</c:v>
                </c:pt>
                <c:pt idx="4">
                  <c:v>ca
15k</c:v>
                </c:pt>
                <c:pt idx="5">
                  <c:v>sw
24k</c:v>
                </c:pt>
                <c:pt idx="6">
                  <c:v>nl
32k</c:v>
                </c:pt>
                <c:pt idx="7">
                  <c:v>pl
40k</c:v>
                </c:pt>
                <c:pt idx="8">
                  <c:v>mk
44k</c:v>
                </c:pt>
                <c:pt idx="9">
                  <c:v>ar
47k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5.4</c:v>
                </c:pt>
                <c:pt idx="1">
                  <c:v>12.3</c:v>
                </c:pt>
                <c:pt idx="2">
                  <c:v>6.6</c:v>
                </c:pt>
                <c:pt idx="3">
                  <c:v>16.100000000000001</c:v>
                </c:pt>
                <c:pt idx="4">
                  <c:v>20</c:v>
                </c:pt>
                <c:pt idx="5">
                  <c:v>20.5</c:v>
                </c:pt>
                <c:pt idx="6">
                  <c:v>24.8</c:v>
                </c:pt>
                <c:pt idx="7">
                  <c:v>18</c:v>
                </c:pt>
                <c:pt idx="8">
                  <c:v>28.2</c:v>
                </c:pt>
                <c:pt idx="9">
                  <c:v>14.9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E4-5C4A-8FB3-311D21AEC2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6"/>
        <c:axId val="972796896"/>
        <c:axId val="972688256"/>
      </c:barChart>
      <c:catAx>
        <c:axId val="97279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972688256"/>
        <c:crosses val="autoZero"/>
        <c:auto val="1"/>
        <c:lblAlgn val="ctr"/>
        <c:lblOffset val="100"/>
        <c:noMultiLvlLbl val="0"/>
      </c:catAx>
      <c:valAx>
        <c:axId val="972688256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US" sz="3000" dirty="0"/>
                  <a:t>BLEU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97279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+mj-lt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rgbClr val="FFD579"/>
            </a:solidFill>
            <a:ln>
              <a:solidFill>
                <a:srgbClr val="FFC000"/>
              </a:solidFill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hu
8k</c:v>
                </c:pt>
                <c:pt idx="1">
                  <c:v>id
8k</c:v>
                </c:pt>
                <c:pt idx="2">
                  <c:v>cs
11k</c:v>
                </c:pt>
                <c:pt idx="3">
                  <c:v>sr
14k</c:v>
                </c:pt>
                <c:pt idx="4">
                  <c:v>ca
15k</c:v>
                </c:pt>
                <c:pt idx="5">
                  <c:v>sw
24k</c:v>
                </c:pt>
                <c:pt idx="6">
                  <c:v>nl
32k</c:v>
                </c:pt>
                <c:pt idx="7">
                  <c:v>pl
40k</c:v>
                </c:pt>
                <c:pt idx="8">
                  <c:v>mk
44k</c:v>
                </c:pt>
                <c:pt idx="9">
                  <c:v>ar
47k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2.2999999999999998</c:v>
                </c:pt>
                <c:pt idx="1">
                  <c:v>5.3</c:v>
                </c:pt>
                <c:pt idx="2">
                  <c:v>3.4</c:v>
                </c:pt>
                <c:pt idx="3">
                  <c:v>11.8</c:v>
                </c:pt>
                <c:pt idx="4">
                  <c:v>16</c:v>
                </c:pt>
                <c:pt idx="5">
                  <c:v>17.899999999999999</c:v>
                </c:pt>
                <c:pt idx="6">
                  <c:v>22.2</c:v>
                </c:pt>
                <c:pt idx="7">
                  <c:v>16</c:v>
                </c:pt>
                <c:pt idx="8">
                  <c:v>27</c:v>
                </c:pt>
                <c:pt idx="9">
                  <c:v>12.7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E4-5C4A-8FB3-311D21AEC239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this work</c:v>
                </c:pt>
              </c:strCache>
            </c:strRef>
          </c:tx>
          <c:spPr>
            <a:solidFill>
              <a:srgbClr val="65975E"/>
            </a:solidFill>
            <a:ln>
              <a:solidFill>
                <a:srgbClr val="006400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+3.1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DA8-894A-83FA-3BD8B78CD0B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+7.0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DA8-894A-83FA-3BD8B78CD0B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+3.2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DA8-894A-83FA-3BD8B78CD0B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+4.3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DA8-894A-83FA-3BD8B78CD0B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dirty="0"/>
                      <a:t>+4.0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DA8-894A-83FA-3BD8B78CD0B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+2.6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DA8-894A-83FA-3BD8B78CD0B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+2.6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DA8-894A-83FA-3BD8B78CD0B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+2.0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DA8-894A-83FA-3BD8B78CD0BB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/>
                      <a:t>+1.2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DA8-894A-83FA-3BD8B78CD0BB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/>
                      <a:t>+2.2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DA8-894A-83FA-3BD8B78CD0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500" b="0" i="0" u="none" strike="noStrike" kern="1200" baseline="0">
                    <a:solidFill>
                      <a:srgbClr val="0064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hu
8k</c:v>
                </c:pt>
                <c:pt idx="1">
                  <c:v>id
8k</c:v>
                </c:pt>
                <c:pt idx="2">
                  <c:v>cs
11k</c:v>
                </c:pt>
                <c:pt idx="3">
                  <c:v>sr
14k</c:v>
                </c:pt>
                <c:pt idx="4">
                  <c:v>ca
15k</c:v>
                </c:pt>
                <c:pt idx="5">
                  <c:v>sw
24k</c:v>
                </c:pt>
                <c:pt idx="6">
                  <c:v>nl
32k</c:v>
                </c:pt>
                <c:pt idx="7">
                  <c:v>pl
40k</c:v>
                </c:pt>
                <c:pt idx="8">
                  <c:v>mk
44k</c:v>
                </c:pt>
                <c:pt idx="9">
                  <c:v>ar
47k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5.4</c:v>
                </c:pt>
                <c:pt idx="1">
                  <c:v>12.3</c:v>
                </c:pt>
                <c:pt idx="2">
                  <c:v>6.6</c:v>
                </c:pt>
                <c:pt idx="3">
                  <c:v>16.100000000000001</c:v>
                </c:pt>
                <c:pt idx="4">
                  <c:v>20</c:v>
                </c:pt>
                <c:pt idx="5">
                  <c:v>20.5</c:v>
                </c:pt>
                <c:pt idx="6">
                  <c:v>24.8</c:v>
                </c:pt>
                <c:pt idx="7">
                  <c:v>18</c:v>
                </c:pt>
                <c:pt idx="8">
                  <c:v>28.2</c:v>
                </c:pt>
                <c:pt idx="9">
                  <c:v>14.9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E4-5C4A-8FB3-311D21AEC2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6"/>
        <c:axId val="972796896"/>
        <c:axId val="972688256"/>
      </c:barChart>
      <c:catAx>
        <c:axId val="97279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972688256"/>
        <c:crosses val="autoZero"/>
        <c:auto val="1"/>
        <c:lblAlgn val="ctr"/>
        <c:lblOffset val="100"/>
        <c:noMultiLvlLbl val="0"/>
      </c:catAx>
      <c:valAx>
        <c:axId val="972688256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US" sz="3000" dirty="0"/>
                  <a:t>BLEU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97279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+mj-lt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rgbClr val="FFD579"/>
            </a:solidFill>
            <a:ln>
              <a:solidFill>
                <a:srgbClr val="FFC000"/>
              </a:solidFill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hu
8k</c:v>
                </c:pt>
                <c:pt idx="1">
                  <c:v>id
8k</c:v>
                </c:pt>
                <c:pt idx="2">
                  <c:v>cs
11k</c:v>
                </c:pt>
                <c:pt idx="3">
                  <c:v>sr
14k</c:v>
                </c:pt>
                <c:pt idx="4">
                  <c:v>ca
15k</c:v>
                </c:pt>
                <c:pt idx="5">
                  <c:v>sw
24k</c:v>
                </c:pt>
                <c:pt idx="6">
                  <c:v>nl
32k</c:v>
                </c:pt>
                <c:pt idx="7">
                  <c:v>pl
40k</c:v>
                </c:pt>
                <c:pt idx="8">
                  <c:v>mk
44k</c:v>
                </c:pt>
                <c:pt idx="9">
                  <c:v>ar
47k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2.2999999999999998</c:v>
                </c:pt>
                <c:pt idx="1">
                  <c:v>5.3</c:v>
                </c:pt>
                <c:pt idx="2">
                  <c:v>3.4</c:v>
                </c:pt>
                <c:pt idx="3">
                  <c:v>11.8</c:v>
                </c:pt>
                <c:pt idx="4">
                  <c:v>16</c:v>
                </c:pt>
                <c:pt idx="5">
                  <c:v>17.899999999999999</c:v>
                </c:pt>
                <c:pt idx="6">
                  <c:v>22.2</c:v>
                </c:pt>
                <c:pt idx="7">
                  <c:v>16</c:v>
                </c:pt>
                <c:pt idx="8">
                  <c:v>27</c:v>
                </c:pt>
                <c:pt idx="9">
                  <c:v>12.7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70-A644-AA0F-F0905A2B5AA9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this work</c:v>
                </c:pt>
              </c:strCache>
            </c:strRef>
          </c:tx>
          <c:spPr>
            <a:solidFill>
              <a:srgbClr val="65975E"/>
            </a:solidFill>
            <a:ln>
              <a:solidFill>
                <a:srgbClr val="006400"/>
              </a:solidFill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hu
8k</c:v>
                </c:pt>
                <c:pt idx="1">
                  <c:v>id
8k</c:v>
                </c:pt>
                <c:pt idx="2">
                  <c:v>cs
11k</c:v>
                </c:pt>
                <c:pt idx="3">
                  <c:v>sr
14k</c:v>
                </c:pt>
                <c:pt idx="4">
                  <c:v>ca
15k</c:v>
                </c:pt>
                <c:pt idx="5">
                  <c:v>sw
24k</c:v>
                </c:pt>
                <c:pt idx="6">
                  <c:v>nl
32k</c:v>
                </c:pt>
                <c:pt idx="7">
                  <c:v>pl
40k</c:v>
                </c:pt>
                <c:pt idx="8">
                  <c:v>mk
44k</c:v>
                </c:pt>
                <c:pt idx="9">
                  <c:v>ar
47k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5.4</c:v>
                </c:pt>
                <c:pt idx="1">
                  <c:v>12.3</c:v>
                </c:pt>
                <c:pt idx="2">
                  <c:v>6.6</c:v>
                </c:pt>
                <c:pt idx="3">
                  <c:v>16.100000000000001</c:v>
                </c:pt>
                <c:pt idx="4">
                  <c:v>20</c:v>
                </c:pt>
                <c:pt idx="5">
                  <c:v>20.5</c:v>
                </c:pt>
                <c:pt idx="6">
                  <c:v>24.8</c:v>
                </c:pt>
                <c:pt idx="7">
                  <c:v>18</c:v>
                </c:pt>
                <c:pt idx="8">
                  <c:v>28.2</c:v>
                </c:pt>
                <c:pt idx="9">
                  <c:v>14.9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70-A644-AA0F-F0905A2B5A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6"/>
        <c:axId val="972796896"/>
        <c:axId val="972688256"/>
      </c:barChart>
      <c:catAx>
        <c:axId val="9727968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2688256"/>
        <c:crosses val="autoZero"/>
        <c:auto val="1"/>
        <c:lblAlgn val="ctr"/>
        <c:lblOffset val="100"/>
        <c:noMultiLvlLbl val="0"/>
      </c:catAx>
      <c:valAx>
        <c:axId val="972688256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US" sz="2000" dirty="0"/>
                  <a:t>BLEU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97279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+mj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88E3B-BBF8-ED43-8362-1B97BF868D0C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740CF-3CF4-E04E-B337-FAFAB867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8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23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33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69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57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03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35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78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49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54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2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58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3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584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64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301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596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17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16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97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05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03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24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69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1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 descr="university.logo.large.horizont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0" y="6126163"/>
            <a:ext cx="2319527" cy="8843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8130BF-30C4-464C-A6C3-85EFF3A6030B}"/>
              </a:ext>
            </a:extLst>
          </p:cNvPr>
          <p:cNvSpPr txBox="1"/>
          <p:nvPr userDrawn="1"/>
        </p:nvSpPr>
        <p:spPr>
          <a:xfrm>
            <a:off x="1182029" y="6545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337096-D31D-C24A-B9B2-34B4235C8B32}"/>
              </a:ext>
            </a:extLst>
          </p:cNvPr>
          <p:cNvSpPr/>
          <p:nvPr userDrawn="1"/>
        </p:nvSpPr>
        <p:spPr>
          <a:xfrm>
            <a:off x="-110002" y="6077666"/>
            <a:ext cx="3203838" cy="1003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22E1F2-EFBB-CD49-979D-2B8B1F692971}"/>
              </a:ext>
            </a:extLst>
          </p:cNvPr>
          <p:cNvSpPr/>
          <p:nvPr userDrawn="1"/>
        </p:nvSpPr>
        <p:spPr>
          <a:xfrm>
            <a:off x="-110002" y="6077666"/>
            <a:ext cx="3203838" cy="1003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31110C-494E-7F48-B011-7F84DEBDB2B0}"/>
              </a:ext>
            </a:extLst>
          </p:cNvPr>
          <p:cNvGrpSpPr/>
          <p:nvPr userDrawn="1"/>
        </p:nvGrpSpPr>
        <p:grpSpPr>
          <a:xfrm>
            <a:off x="537608" y="4184725"/>
            <a:ext cx="7387192" cy="2901875"/>
            <a:chOff x="-152400" y="3078204"/>
            <a:chExt cx="8458200" cy="332259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298DD40-3369-384A-A712-76761804B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400" y="3078204"/>
              <a:ext cx="8040329" cy="332259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A3317C5-9A79-6140-A320-1E196A6C1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070" y="3908853"/>
              <a:ext cx="1283730" cy="16612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02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Khayrallah et al.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university.logo.large.horizont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0" y="6126163"/>
            <a:ext cx="2319527" cy="8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4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Khayrallah et al.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university.logo.large.horizont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0" y="6126163"/>
            <a:ext cx="2319527" cy="8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0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university.logo.large.horizont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0" y="6126163"/>
            <a:ext cx="2319527" cy="884369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Khayrallah et al.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4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university.logo.large.horizont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0" y="6126163"/>
            <a:ext cx="2319527" cy="884369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Khayrallah et al.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1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Khayrallah et al.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university.logo.large.horizont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0" y="6126163"/>
            <a:ext cx="2319527" cy="8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1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Khayrallah et al.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university.logo.large.horizont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0" y="6126163"/>
            <a:ext cx="2319527" cy="8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Khayrallah et al.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university.logo.large.horizont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0" y="6126163"/>
            <a:ext cx="2319527" cy="8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0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Khayrallah et 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university.logo.large.horizont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0" y="6126163"/>
            <a:ext cx="2319527" cy="8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7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Khayrallah et al.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university.logo.large.horizont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0" y="6126163"/>
            <a:ext cx="2319527" cy="8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9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Khayrallah et al.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university.logo.large.horizont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0" y="6126163"/>
            <a:ext cx="2319527" cy="8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3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Khayrallah et 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1AB9B2-044A-BA4A-94A6-5A781E5A7DF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university.logo.large.horizontal.blue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0" y="6126163"/>
            <a:ext cx="2319527" cy="884369"/>
          </a:xfrm>
          <a:prstGeom prst="rect">
            <a:avLst/>
          </a:prstGeom>
        </p:spPr>
      </p:pic>
      <p:pic>
        <p:nvPicPr>
          <p:cNvPr id="8" name="Picture 7" descr="university.logo.large.horizontal.blue.pdf">
            <a:extLst>
              <a:ext uri="{FF2B5EF4-FFF2-40B4-BE49-F238E27FC236}">
                <a16:creationId xmlns:a16="http://schemas.microsoft.com/office/drawing/2014/main" id="{3985A322-CAA8-A341-8387-7237C695AB5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0" y="6126163"/>
            <a:ext cx="2319527" cy="8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9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AE9D-714D-AB4B-B668-5E0045B16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 anchor="t">
            <a:normAutofit/>
          </a:bodyPr>
          <a:lstStyle/>
          <a:p>
            <a:r>
              <a:rPr lang="en-US" sz="3700" dirty="0"/>
              <a:t> </a:t>
            </a:r>
            <a:br>
              <a:rPr lang="en-US" sz="3700" dirty="0"/>
            </a:br>
            <a:r>
              <a:rPr lang="en-US" sz="3700" dirty="0"/>
              <a:t>Simulated Multiple Reference Training (SMRT)</a:t>
            </a:r>
            <a:br>
              <a:rPr lang="en-US" sz="3700" dirty="0"/>
            </a:br>
            <a:r>
              <a:rPr lang="en-US" sz="3700" dirty="0"/>
              <a:t> Improves Low-Resource Machine Translation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8E129-4609-2E47-8CDD-970219DDC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Huda Khayrallah</a:t>
            </a:r>
            <a:r>
              <a:rPr lang="en-US" dirty="0"/>
              <a:t>, Brian Thompson,</a:t>
            </a:r>
          </a:p>
          <a:p>
            <a:r>
              <a:rPr lang="en-US" dirty="0"/>
              <a:t> Matt Post &amp; Philipp Koehn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24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43AF43C6-8304-D944-B395-D090BA199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47"/>
          <a:stretch/>
        </p:blipFill>
        <p:spPr>
          <a:xfrm>
            <a:off x="1927658" y="2461129"/>
            <a:ext cx="7047642" cy="81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AA509-80E7-1542-8C60-449E013AFA58}"/>
              </a:ext>
            </a:extLst>
          </p:cNvPr>
          <p:cNvSpPr txBox="1"/>
          <p:nvPr/>
        </p:nvSpPr>
        <p:spPr>
          <a:xfrm>
            <a:off x="683080" y="4105373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Cross Entropy(                   ,                   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5D87D-2740-BE41-95CC-AF73AB9B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NLL Objective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79E1E8E-3F12-A84C-BA72-568DE30FD8F7}"/>
              </a:ext>
            </a:extLst>
          </p:cNvPr>
          <p:cNvSpPr/>
          <p:nvPr/>
        </p:nvSpPr>
        <p:spPr>
          <a:xfrm>
            <a:off x="6270269" y="4215032"/>
            <a:ext cx="1795594" cy="49144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45DCDE-B48C-0249-B1FC-53951AFBE46F}"/>
              </a:ext>
            </a:extLst>
          </p:cNvPr>
          <p:cNvSpPr/>
          <p:nvPr/>
        </p:nvSpPr>
        <p:spPr>
          <a:xfrm>
            <a:off x="6322002" y="4274172"/>
            <a:ext cx="376269" cy="3762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344882-5C97-1940-AE7E-AF158B0E4F79}"/>
              </a:ext>
            </a:extLst>
          </p:cNvPr>
          <p:cNvSpPr/>
          <p:nvPr/>
        </p:nvSpPr>
        <p:spPr>
          <a:xfrm>
            <a:off x="7642651" y="4274172"/>
            <a:ext cx="376269" cy="376269"/>
          </a:xfrm>
          <a:prstGeom prst="ellips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1E6568-AAC6-E74F-88AA-6CC56F651BA7}"/>
              </a:ext>
            </a:extLst>
          </p:cNvPr>
          <p:cNvSpPr/>
          <p:nvPr/>
        </p:nvSpPr>
        <p:spPr>
          <a:xfrm>
            <a:off x="6758713" y="4274172"/>
            <a:ext cx="376269" cy="376269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5228EB-D95F-CB42-A7E3-8FE18C1940AF}"/>
              </a:ext>
            </a:extLst>
          </p:cNvPr>
          <p:cNvSpPr/>
          <p:nvPr/>
        </p:nvSpPr>
        <p:spPr>
          <a:xfrm>
            <a:off x="7202087" y="4274172"/>
            <a:ext cx="376269" cy="376269"/>
          </a:xfrm>
          <a:prstGeom prst="ellipse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334429D-9D92-9445-92A6-E0D942CF1BF9}"/>
              </a:ext>
            </a:extLst>
          </p:cNvPr>
          <p:cNvSpPr/>
          <p:nvPr/>
        </p:nvSpPr>
        <p:spPr>
          <a:xfrm>
            <a:off x="5681667" y="2447310"/>
            <a:ext cx="3173575" cy="49144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A28F50-9370-9F4F-BABE-465D055C7BDF}"/>
              </a:ext>
            </a:extLst>
          </p:cNvPr>
          <p:cNvSpPr txBox="1"/>
          <p:nvPr/>
        </p:nvSpPr>
        <p:spPr>
          <a:xfrm>
            <a:off x="5698571" y="4776017"/>
            <a:ext cx="2938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MT Model </a:t>
            </a:r>
          </a:p>
          <a:p>
            <a:pPr algn="ctr"/>
            <a:r>
              <a:rPr lang="en-US" sz="3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output</a:t>
            </a:r>
          </a:p>
          <a:p>
            <a:pPr algn="ctr"/>
            <a:endParaRPr lang="en-US" sz="3000" b="1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DE6D2D-AD17-F949-B3A3-D1E95A30CDFD}"/>
              </a:ext>
            </a:extLst>
          </p:cNvPr>
          <p:cNvSpPr txBox="1"/>
          <p:nvPr/>
        </p:nvSpPr>
        <p:spPr>
          <a:xfrm>
            <a:off x="5746317" y="2984235"/>
            <a:ext cx="30202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MT Model output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B9A7304-D0F9-ED43-9BDD-A65810F6EF66}"/>
              </a:ext>
            </a:extLst>
          </p:cNvPr>
          <p:cNvSpPr/>
          <p:nvPr/>
        </p:nvSpPr>
        <p:spPr>
          <a:xfrm>
            <a:off x="3105666" y="2429167"/>
            <a:ext cx="1621504" cy="491440"/>
          </a:xfrm>
          <a:prstGeom prst="round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F0F584-A70D-D441-8670-923F7E27FC9A}"/>
              </a:ext>
            </a:extLst>
          </p:cNvPr>
          <p:cNvSpPr txBox="1"/>
          <p:nvPr/>
        </p:nvSpPr>
        <p:spPr>
          <a:xfrm>
            <a:off x="683080" y="4105373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Cross Entropy(                   ,                   )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FC41FED-D40E-6E41-83EC-9375142F7F1D}"/>
              </a:ext>
            </a:extLst>
          </p:cNvPr>
          <p:cNvSpPr/>
          <p:nvPr/>
        </p:nvSpPr>
        <p:spPr>
          <a:xfrm>
            <a:off x="3875637" y="4217979"/>
            <a:ext cx="1795594" cy="491440"/>
          </a:xfrm>
          <a:prstGeom prst="roundRect">
            <a:avLst/>
          </a:prstGeom>
          <a:solidFill>
            <a:srgbClr val="FFC000">
              <a:alpha val="0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802D220-B245-9148-B2CE-5A2FB67C155F}"/>
              </a:ext>
            </a:extLst>
          </p:cNvPr>
          <p:cNvSpPr/>
          <p:nvPr/>
        </p:nvSpPr>
        <p:spPr>
          <a:xfrm>
            <a:off x="3927370" y="4277119"/>
            <a:ext cx="376269" cy="376269"/>
          </a:xfrm>
          <a:prstGeom prst="ellipse">
            <a:avLst/>
          </a:prstGeom>
          <a:solidFill>
            <a:srgbClr val="FFD579">
              <a:alpha val="80000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05447E5-0347-BB4C-B62B-842742D40799}"/>
              </a:ext>
            </a:extLst>
          </p:cNvPr>
          <p:cNvSpPr/>
          <p:nvPr/>
        </p:nvSpPr>
        <p:spPr>
          <a:xfrm>
            <a:off x="5248019" y="4277119"/>
            <a:ext cx="376269" cy="376269"/>
          </a:xfrm>
          <a:prstGeom prst="ellipse">
            <a:avLst/>
          </a:prstGeom>
          <a:solidFill>
            <a:srgbClr val="FFD579">
              <a:alpha val="0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779E4A4-9E20-0E4C-BB13-1A58648F5C30}"/>
              </a:ext>
            </a:extLst>
          </p:cNvPr>
          <p:cNvSpPr/>
          <p:nvPr/>
        </p:nvSpPr>
        <p:spPr>
          <a:xfrm>
            <a:off x="4807455" y="4277119"/>
            <a:ext cx="376269" cy="376269"/>
          </a:xfrm>
          <a:prstGeom prst="ellipse">
            <a:avLst/>
          </a:prstGeom>
          <a:solidFill>
            <a:srgbClr val="FFD579">
              <a:alpha val="0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0E21B2-D95D-1E43-BA57-DFAE5C5CE9A3}"/>
              </a:ext>
            </a:extLst>
          </p:cNvPr>
          <p:cNvSpPr txBox="1"/>
          <p:nvPr/>
        </p:nvSpPr>
        <p:spPr>
          <a:xfrm>
            <a:off x="3766794" y="4717793"/>
            <a:ext cx="20132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C000"/>
                </a:solidFill>
                <a:latin typeface="+mj-lt"/>
              </a:rPr>
              <a:t>Gold Target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C455B9-A9B0-C548-B1EF-60758BDE068D}"/>
              </a:ext>
            </a:extLst>
          </p:cNvPr>
          <p:cNvSpPr txBox="1"/>
          <p:nvPr/>
        </p:nvSpPr>
        <p:spPr>
          <a:xfrm>
            <a:off x="2909778" y="2856420"/>
            <a:ext cx="20132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C000"/>
                </a:solidFill>
                <a:latin typeface="+mj-lt"/>
              </a:rPr>
              <a:t>Gold Target 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A965811-E605-3544-8E0B-0299F8CC11D2}"/>
              </a:ext>
            </a:extLst>
          </p:cNvPr>
          <p:cNvSpPr/>
          <p:nvPr/>
        </p:nvSpPr>
        <p:spPr>
          <a:xfrm>
            <a:off x="4364081" y="4277119"/>
            <a:ext cx="376269" cy="376269"/>
          </a:xfrm>
          <a:prstGeom prst="ellipse">
            <a:avLst/>
          </a:prstGeom>
          <a:solidFill>
            <a:srgbClr val="FFD579">
              <a:alpha val="0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22706A34-5A56-D141-BE8A-0473E559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sz="1500" dirty="0"/>
              <a:t>Khayrallah et al.</a:t>
            </a:r>
          </a:p>
        </p:txBody>
      </p:sp>
      <p:sp>
        <p:nvSpPr>
          <p:cNvPr id="25" name="Slide Number Placeholder 4">
            <a:extLst>
              <a:ext uri="{FF2B5EF4-FFF2-40B4-BE49-F238E27FC236}">
                <a16:creationId xmlns:a16="http://schemas.microsoft.com/office/drawing/2014/main" id="{216A11B0-3606-C443-A1E0-002E1895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1AB9B2-044A-BA4A-94A6-5A781E5A7D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E986-5595-8B4A-B4FE-BAEF7C80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2850" dirty="0"/>
              <a:t>La </a:t>
            </a:r>
            <a:r>
              <a:rPr lang="en-US" sz="2850" dirty="0" err="1"/>
              <a:t>tortuga</a:t>
            </a:r>
            <a:r>
              <a:rPr lang="en-US" sz="2850" dirty="0"/>
              <a:t> </a:t>
            </a:r>
            <a:r>
              <a:rPr lang="en-US" sz="2850" dirty="0" err="1"/>
              <a:t>ganó</a:t>
            </a:r>
            <a:r>
              <a:rPr lang="en-US" sz="2850" dirty="0"/>
              <a:t> contra la </a:t>
            </a:r>
            <a:r>
              <a:rPr lang="en-US" sz="2850" dirty="0" err="1"/>
              <a:t>liebre</a:t>
            </a:r>
            <a:r>
              <a:rPr lang="en-US" sz="2850" dirty="0"/>
              <a:t> | The turtle beat the rabbit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E7DE7-2697-E340-B292-C1A91E02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12">
            <a:extLst>
              <a:ext uri="{FF2B5EF4-FFF2-40B4-BE49-F238E27FC236}">
                <a16:creationId xmlns:a16="http://schemas.microsoft.com/office/drawing/2014/main" id="{433CE236-A1EF-2F41-A44A-D9888CB0D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691640"/>
            <a:ext cx="5486400" cy="4572000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C3551D6-E363-6C40-BB58-FA06B6C7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sz="1500" dirty="0"/>
              <a:t>Khayrallah et al.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E2505CE-8A5B-314D-AED7-76C79CD3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1AB9B2-044A-BA4A-94A6-5A781E5A7D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9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Paraphraser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35130999-A7ED-634A-8252-A02C6028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1AB9B2-044A-BA4A-94A6-5A781E5A7DF2}" type="slidenum">
              <a:rPr lang="en-US" smtClean="0"/>
              <a:t>12</a:t>
            </a:fld>
            <a:endParaRPr lang="en-US"/>
          </a:p>
        </p:txBody>
      </p:sp>
      <p:sp>
        <p:nvSpPr>
          <p:cNvPr id="258" name="Rounded Rectangle 257">
            <a:extLst>
              <a:ext uri="{FF2B5EF4-FFF2-40B4-BE49-F238E27FC236}">
                <a16:creationId xmlns:a16="http://schemas.microsoft.com/office/drawing/2014/main" id="{D1FB3EEB-4EE6-3A49-87AD-A49854569202}"/>
              </a:ext>
            </a:extLst>
          </p:cNvPr>
          <p:cNvSpPr/>
          <p:nvPr/>
        </p:nvSpPr>
        <p:spPr>
          <a:xfrm>
            <a:off x="855557" y="3542397"/>
            <a:ext cx="430509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A</a:t>
            </a:r>
          </a:p>
        </p:txBody>
      </p:sp>
      <p:sp>
        <p:nvSpPr>
          <p:cNvPr id="259" name="Rounded Rectangle 258">
            <a:extLst>
              <a:ext uri="{FF2B5EF4-FFF2-40B4-BE49-F238E27FC236}">
                <a16:creationId xmlns:a16="http://schemas.microsoft.com/office/drawing/2014/main" id="{EDED8698-79F7-A542-B886-D44FA76EADA7}"/>
              </a:ext>
            </a:extLst>
          </p:cNvPr>
          <p:cNvSpPr/>
          <p:nvPr/>
        </p:nvSpPr>
        <p:spPr>
          <a:xfrm>
            <a:off x="2190093" y="3724232"/>
            <a:ext cx="831752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turtle</a:t>
            </a:r>
          </a:p>
        </p:txBody>
      </p:sp>
      <p:sp>
        <p:nvSpPr>
          <p:cNvPr id="260" name="Rounded Rectangle 259">
            <a:extLst>
              <a:ext uri="{FF2B5EF4-FFF2-40B4-BE49-F238E27FC236}">
                <a16:creationId xmlns:a16="http://schemas.microsoft.com/office/drawing/2014/main" id="{DB782B3C-A140-DE4E-98FB-C201D555E4DF}"/>
              </a:ext>
            </a:extLst>
          </p:cNvPr>
          <p:cNvSpPr/>
          <p:nvPr/>
        </p:nvSpPr>
        <p:spPr>
          <a:xfrm>
            <a:off x="3795888" y="4103845"/>
            <a:ext cx="613827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won 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AE717A64-33D1-9845-84B2-7E900FCE12E2}"/>
              </a:ext>
            </a:extLst>
          </p:cNvPr>
          <p:cNvCxnSpPr>
            <a:cxnSpLocks/>
          </p:cNvCxnSpPr>
          <p:nvPr/>
        </p:nvCxnSpPr>
        <p:spPr>
          <a:xfrm flipH="1" flipV="1">
            <a:off x="699677" y="4548439"/>
            <a:ext cx="13560" cy="82509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967A3721-82D8-9E46-885E-BC8BA72EE2C3}"/>
              </a:ext>
            </a:extLst>
          </p:cNvPr>
          <p:cNvCxnSpPr>
            <a:cxnSpLocks/>
          </p:cNvCxnSpPr>
          <p:nvPr/>
        </p:nvCxnSpPr>
        <p:spPr>
          <a:xfrm flipV="1">
            <a:off x="2034879" y="4533197"/>
            <a:ext cx="48" cy="82509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7DC7C07E-9219-4841-ADCC-B05BCB7E49CF}"/>
              </a:ext>
            </a:extLst>
          </p:cNvPr>
          <p:cNvCxnSpPr>
            <a:cxnSpLocks/>
          </p:cNvCxnSpPr>
          <p:nvPr/>
        </p:nvCxnSpPr>
        <p:spPr>
          <a:xfrm flipV="1">
            <a:off x="3636817" y="4522610"/>
            <a:ext cx="0" cy="90645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2E564E14-6207-DA43-B67B-E0F4B7BDF11F}"/>
              </a:ext>
            </a:extLst>
          </p:cNvPr>
          <p:cNvCxnSpPr>
            <a:cxnSpLocks/>
          </p:cNvCxnSpPr>
          <p:nvPr/>
        </p:nvCxnSpPr>
        <p:spPr>
          <a:xfrm flipH="1" flipV="1">
            <a:off x="4885304" y="4566923"/>
            <a:ext cx="5574" cy="72373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B8303375-FF87-334F-A1F4-7675190D84DE}"/>
              </a:ext>
            </a:extLst>
          </p:cNvPr>
          <p:cNvCxnSpPr>
            <a:cxnSpLocks/>
          </p:cNvCxnSpPr>
          <p:nvPr/>
        </p:nvCxnSpPr>
        <p:spPr>
          <a:xfrm flipV="1">
            <a:off x="6338346" y="4571706"/>
            <a:ext cx="1409" cy="87896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1426252F-97D8-CD4D-8196-6E1693BBB85E}"/>
              </a:ext>
            </a:extLst>
          </p:cNvPr>
          <p:cNvCxnSpPr>
            <a:cxnSpLocks/>
          </p:cNvCxnSpPr>
          <p:nvPr/>
        </p:nvCxnSpPr>
        <p:spPr>
          <a:xfrm flipV="1">
            <a:off x="7705526" y="4588156"/>
            <a:ext cx="1409" cy="924527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Rounded Rectangle 274">
            <a:extLst>
              <a:ext uri="{FF2B5EF4-FFF2-40B4-BE49-F238E27FC236}">
                <a16:creationId xmlns:a16="http://schemas.microsoft.com/office/drawing/2014/main" id="{128913DE-DAAF-434D-9E87-EBEB0AADEB55}"/>
              </a:ext>
            </a:extLst>
          </p:cNvPr>
          <p:cNvSpPr/>
          <p:nvPr/>
        </p:nvSpPr>
        <p:spPr>
          <a:xfrm>
            <a:off x="5054355" y="3924211"/>
            <a:ext cx="1021955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against</a:t>
            </a:r>
          </a:p>
        </p:txBody>
      </p:sp>
      <p:sp>
        <p:nvSpPr>
          <p:cNvPr id="276" name="Rounded Rectangle 275">
            <a:extLst>
              <a:ext uri="{FF2B5EF4-FFF2-40B4-BE49-F238E27FC236}">
                <a16:creationId xmlns:a16="http://schemas.microsoft.com/office/drawing/2014/main" id="{62E921BC-27AD-2E4D-A5A3-F88F19B47DF0}"/>
              </a:ext>
            </a:extLst>
          </p:cNvPr>
          <p:cNvSpPr/>
          <p:nvPr/>
        </p:nvSpPr>
        <p:spPr>
          <a:xfrm>
            <a:off x="6499699" y="3565501"/>
            <a:ext cx="592264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the </a:t>
            </a:r>
          </a:p>
        </p:txBody>
      </p:sp>
      <p:sp>
        <p:nvSpPr>
          <p:cNvPr id="277" name="Rounded Rectangle 276">
            <a:extLst>
              <a:ext uri="{FF2B5EF4-FFF2-40B4-BE49-F238E27FC236}">
                <a16:creationId xmlns:a16="http://schemas.microsoft.com/office/drawing/2014/main" id="{E6FF8609-B293-FC4F-AAB1-BF42DD75E6BB}"/>
              </a:ext>
            </a:extLst>
          </p:cNvPr>
          <p:cNvSpPr/>
          <p:nvPr/>
        </p:nvSpPr>
        <p:spPr>
          <a:xfrm>
            <a:off x="7876366" y="4344262"/>
            <a:ext cx="824290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hare 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6618C5A2-A1E3-194B-A1FD-F512F4EBE206}"/>
              </a:ext>
            </a:extLst>
          </p:cNvPr>
          <p:cNvSpPr/>
          <p:nvPr/>
        </p:nvSpPr>
        <p:spPr>
          <a:xfrm rot="10800000" flipV="1">
            <a:off x="206418" y="4933733"/>
            <a:ext cx="8757500" cy="607860"/>
          </a:xfrm>
          <a:prstGeom prst="rect">
            <a:avLst/>
          </a:prstGeom>
          <a:solidFill>
            <a:srgbClr val="006400"/>
          </a:solidFill>
          <a:ln>
            <a:solidFill>
              <a:srgbClr val="0064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Paraphraser</a:t>
            </a:r>
          </a:p>
        </p:txBody>
      </p:sp>
      <p:sp>
        <p:nvSpPr>
          <p:cNvPr id="371" name="Rounded Rectangle 370">
            <a:extLst>
              <a:ext uri="{FF2B5EF4-FFF2-40B4-BE49-F238E27FC236}">
                <a16:creationId xmlns:a16="http://schemas.microsoft.com/office/drawing/2014/main" id="{585F44C1-A457-2E4E-8C00-1B30B9857D25}"/>
              </a:ext>
            </a:extLst>
          </p:cNvPr>
          <p:cNvSpPr/>
          <p:nvPr/>
        </p:nvSpPr>
        <p:spPr>
          <a:xfrm rot="5400000">
            <a:off x="118005" y="3885951"/>
            <a:ext cx="1172907" cy="206658"/>
          </a:xfrm>
          <a:prstGeom prst="roundRect">
            <a:avLst/>
          </a:prstGeom>
          <a:solidFill>
            <a:schemeClr val="accent4">
              <a:lumMod val="75000"/>
              <a:alpha val="0"/>
            </a:scheme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E90D21CA-0CA1-A749-AB54-4F7770252D44}"/>
              </a:ext>
            </a:extLst>
          </p:cNvPr>
          <p:cNvSpPr/>
          <p:nvPr/>
        </p:nvSpPr>
        <p:spPr>
          <a:xfrm rot="5400000">
            <a:off x="621610" y="3424961"/>
            <a:ext cx="168513" cy="168512"/>
          </a:xfrm>
          <a:prstGeom prst="ellipse">
            <a:avLst/>
          </a:prstGeom>
          <a:solidFill>
            <a:srgbClr val="006400">
              <a:alpha val="43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9F4EA6A3-3181-C14D-900B-70C45A8D9548}"/>
              </a:ext>
            </a:extLst>
          </p:cNvPr>
          <p:cNvSpPr/>
          <p:nvPr/>
        </p:nvSpPr>
        <p:spPr>
          <a:xfrm rot="5400000">
            <a:off x="621610" y="3616499"/>
            <a:ext cx="168513" cy="168512"/>
          </a:xfrm>
          <a:prstGeom prst="ellipse">
            <a:avLst/>
          </a:prstGeom>
          <a:solidFill>
            <a:srgbClr val="006400">
              <a:alpha val="8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6AA506A8-6625-5741-AEC0-36599D0E48BA}"/>
              </a:ext>
            </a:extLst>
          </p:cNvPr>
          <p:cNvSpPr/>
          <p:nvPr/>
        </p:nvSpPr>
        <p:spPr>
          <a:xfrm rot="5400000">
            <a:off x="621610" y="3810974"/>
            <a:ext cx="168513" cy="168512"/>
          </a:xfrm>
          <a:prstGeom prst="ellipse">
            <a:avLst/>
          </a:prstGeom>
          <a:solidFill>
            <a:srgbClr val="006400">
              <a:alpha val="45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C2E3EF55-512F-CD40-A6C9-7D1FC467E4B8}"/>
              </a:ext>
            </a:extLst>
          </p:cNvPr>
          <p:cNvSpPr/>
          <p:nvPr/>
        </p:nvSpPr>
        <p:spPr>
          <a:xfrm rot="5400000">
            <a:off x="621610" y="4001729"/>
            <a:ext cx="168513" cy="168512"/>
          </a:xfrm>
          <a:prstGeom prst="ellipse">
            <a:avLst/>
          </a:prstGeom>
          <a:solidFill>
            <a:srgbClr val="006400">
              <a:alpha val="1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DBCFC706-A993-734B-A095-008D7449213C}"/>
              </a:ext>
            </a:extLst>
          </p:cNvPr>
          <p:cNvSpPr/>
          <p:nvPr/>
        </p:nvSpPr>
        <p:spPr>
          <a:xfrm rot="5400000">
            <a:off x="621610" y="4195706"/>
            <a:ext cx="168513" cy="168512"/>
          </a:xfrm>
          <a:prstGeom prst="ellipse">
            <a:avLst/>
          </a:prstGeom>
          <a:solidFill>
            <a:srgbClr val="006400">
              <a:alpha val="41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B0FB6CD5-8546-854D-AACA-CACFB4701F19}"/>
              </a:ext>
            </a:extLst>
          </p:cNvPr>
          <p:cNvSpPr/>
          <p:nvPr/>
        </p:nvSpPr>
        <p:spPr>
          <a:xfrm rot="5400000">
            <a:off x="621610" y="4384477"/>
            <a:ext cx="168513" cy="168512"/>
          </a:xfrm>
          <a:prstGeom prst="ellipse">
            <a:avLst/>
          </a:prstGeom>
          <a:solidFill>
            <a:srgbClr val="006400">
              <a:alpha val="8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Rounded Rectangle 363">
            <a:extLst>
              <a:ext uri="{FF2B5EF4-FFF2-40B4-BE49-F238E27FC236}">
                <a16:creationId xmlns:a16="http://schemas.microsoft.com/office/drawing/2014/main" id="{78F28EFD-0936-8442-A554-0F744D13CFF8}"/>
              </a:ext>
            </a:extLst>
          </p:cNvPr>
          <p:cNvSpPr/>
          <p:nvPr/>
        </p:nvSpPr>
        <p:spPr>
          <a:xfrm rot="5400000">
            <a:off x="1453255" y="3870709"/>
            <a:ext cx="1172907" cy="206658"/>
          </a:xfrm>
          <a:prstGeom prst="roundRect">
            <a:avLst/>
          </a:prstGeom>
          <a:solidFill>
            <a:schemeClr val="accent4">
              <a:lumMod val="75000"/>
              <a:alpha val="0"/>
            </a:scheme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7C3C2E00-8768-DD4A-9C09-AD514CF53E29}"/>
              </a:ext>
            </a:extLst>
          </p:cNvPr>
          <p:cNvSpPr/>
          <p:nvPr/>
        </p:nvSpPr>
        <p:spPr>
          <a:xfrm rot="5400000">
            <a:off x="1956860" y="3409719"/>
            <a:ext cx="168513" cy="168512"/>
          </a:xfrm>
          <a:prstGeom prst="ellipse">
            <a:avLst/>
          </a:prstGeom>
          <a:solidFill>
            <a:srgbClr val="006400">
              <a:alpha val="32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15B0B931-5D58-5D4C-A4DA-2366078D03A3}"/>
              </a:ext>
            </a:extLst>
          </p:cNvPr>
          <p:cNvSpPr/>
          <p:nvPr/>
        </p:nvSpPr>
        <p:spPr>
          <a:xfrm rot="5400000">
            <a:off x="1956860" y="3601257"/>
            <a:ext cx="168513" cy="168512"/>
          </a:xfrm>
          <a:prstGeom prst="ellipse">
            <a:avLst/>
          </a:prstGeom>
          <a:solidFill>
            <a:srgbClr val="006400">
              <a:alpha val="25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8D99B82F-C105-E341-ACD3-F0CB7C5C09B5}"/>
              </a:ext>
            </a:extLst>
          </p:cNvPr>
          <p:cNvSpPr/>
          <p:nvPr/>
        </p:nvSpPr>
        <p:spPr>
          <a:xfrm rot="5400000">
            <a:off x="1956860" y="3795732"/>
            <a:ext cx="168513" cy="168512"/>
          </a:xfrm>
          <a:prstGeom prst="ellipse">
            <a:avLst/>
          </a:prstGeom>
          <a:solidFill>
            <a:srgbClr val="006400">
              <a:alpha val="8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DC16DA24-9462-B54F-86CC-EF893B611144}"/>
              </a:ext>
            </a:extLst>
          </p:cNvPr>
          <p:cNvSpPr/>
          <p:nvPr/>
        </p:nvSpPr>
        <p:spPr>
          <a:xfrm rot="5400000">
            <a:off x="1956860" y="3986487"/>
            <a:ext cx="168513" cy="168512"/>
          </a:xfrm>
          <a:prstGeom prst="ellipse">
            <a:avLst/>
          </a:prstGeom>
          <a:solidFill>
            <a:srgbClr val="006400">
              <a:alpha val="45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EA987CB4-45A5-7848-8BD7-9CC03D517B36}"/>
              </a:ext>
            </a:extLst>
          </p:cNvPr>
          <p:cNvSpPr/>
          <p:nvPr/>
        </p:nvSpPr>
        <p:spPr>
          <a:xfrm rot="5400000">
            <a:off x="1956860" y="4180464"/>
            <a:ext cx="168513" cy="168512"/>
          </a:xfrm>
          <a:prstGeom prst="ellipse">
            <a:avLst/>
          </a:prstGeom>
          <a:solidFill>
            <a:srgbClr val="006400">
              <a:alpha val="4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A057281D-4AA8-1346-AEF1-89EDB0953854}"/>
              </a:ext>
            </a:extLst>
          </p:cNvPr>
          <p:cNvSpPr/>
          <p:nvPr/>
        </p:nvSpPr>
        <p:spPr>
          <a:xfrm rot="5400000">
            <a:off x="1956860" y="4369235"/>
            <a:ext cx="168513" cy="168512"/>
          </a:xfrm>
          <a:prstGeom prst="ellipse">
            <a:avLst/>
          </a:prstGeom>
          <a:solidFill>
            <a:srgbClr val="006400">
              <a:alpha val="7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ounded Rectangle 356">
            <a:extLst>
              <a:ext uri="{FF2B5EF4-FFF2-40B4-BE49-F238E27FC236}">
                <a16:creationId xmlns:a16="http://schemas.microsoft.com/office/drawing/2014/main" id="{EC067F93-0FBA-4A43-9D02-2DD21403C8C2}"/>
              </a:ext>
            </a:extLst>
          </p:cNvPr>
          <p:cNvSpPr/>
          <p:nvPr/>
        </p:nvSpPr>
        <p:spPr>
          <a:xfrm rot="5400000">
            <a:off x="3055145" y="3860122"/>
            <a:ext cx="1172907" cy="206658"/>
          </a:xfrm>
          <a:prstGeom prst="roundRect">
            <a:avLst/>
          </a:prstGeom>
          <a:solidFill>
            <a:schemeClr val="accent4">
              <a:lumMod val="75000"/>
              <a:alpha val="0"/>
            </a:scheme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1A4AED6C-73B4-2B4C-825E-27BE2578F491}"/>
              </a:ext>
            </a:extLst>
          </p:cNvPr>
          <p:cNvSpPr/>
          <p:nvPr/>
        </p:nvSpPr>
        <p:spPr>
          <a:xfrm rot="5400000">
            <a:off x="3558750" y="3399132"/>
            <a:ext cx="168513" cy="168512"/>
          </a:xfrm>
          <a:prstGeom prst="ellipse">
            <a:avLst/>
          </a:prstGeom>
          <a:solidFill>
            <a:srgbClr val="006400">
              <a:alpha val="32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A42AAA37-A83A-7A4A-937E-D5AA7A497B1A}"/>
              </a:ext>
            </a:extLst>
          </p:cNvPr>
          <p:cNvSpPr/>
          <p:nvPr/>
        </p:nvSpPr>
        <p:spPr>
          <a:xfrm rot="5400000">
            <a:off x="3558750" y="3590670"/>
            <a:ext cx="168513" cy="168512"/>
          </a:xfrm>
          <a:prstGeom prst="ellipse">
            <a:avLst/>
          </a:prstGeom>
          <a:solidFill>
            <a:srgbClr val="006400">
              <a:alpha val="1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F93A7C39-409C-9C4D-9566-58FBC175A870}"/>
              </a:ext>
            </a:extLst>
          </p:cNvPr>
          <p:cNvSpPr/>
          <p:nvPr/>
        </p:nvSpPr>
        <p:spPr>
          <a:xfrm rot="5400000">
            <a:off x="3558750" y="3785145"/>
            <a:ext cx="168513" cy="168512"/>
          </a:xfrm>
          <a:prstGeom prst="ellipse">
            <a:avLst/>
          </a:prstGeom>
          <a:solidFill>
            <a:srgbClr val="006400">
              <a:alpha val="6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DD9E7316-20BD-D543-A112-778B2E53A35E}"/>
              </a:ext>
            </a:extLst>
          </p:cNvPr>
          <p:cNvSpPr/>
          <p:nvPr/>
        </p:nvSpPr>
        <p:spPr>
          <a:xfrm rot="5400000">
            <a:off x="3558750" y="3975900"/>
            <a:ext cx="168513" cy="168512"/>
          </a:xfrm>
          <a:prstGeom prst="ellipse">
            <a:avLst/>
          </a:prstGeom>
          <a:solidFill>
            <a:srgbClr val="006400">
              <a:alpha val="54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8F0E86F8-8467-C747-92D8-9757CE4C6E52}"/>
              </a:ext>
            </a:extLst>
          </p:cNvPr>
          <p:cNvSpPr/>
          <p:nvPr/>
        </p:nvSpPr>
        <p:spPr>
          <a:xfrm rot="5400000">
            <a:off x="3558750" y="4169877"/>
            <a:ext cx="168513" cy="168512"/>
          </a:xfrm>
          <a:prstGeom prst="ellipse">
            <a:avLst/>
          </a:prstGeom>
          <a:solidFill>
            <a:srgbClr val="006400">
              <a:alpha val="8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84974627-9CB6-BF44-B61A-CCE1FC843760}"/>
              </a:ext>
            </a:extLst>
          </p:cNvPr>
          <p:cNvSpPr/>
          <p:nvPr/>
        </p:nvSpPr>
        <p:spPr>
          <a:xfrm rot="5400000">
            <a:off x="3558750" y="4358648"/>
            <a:ext cx="168513" cy="168512"/>
          </a:xfrm>
          <a:prstGeom prst="ellipse">
            <a:avLst/>
          </a:prstGeom>
          <a:solidFill>
            <a:srgbClr val="006400">
              <a:alpha val="32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ounded Rectangle 349">
            <a:extLst>
              <a:ext uri="{FF2B5EF4-FFF2-40B4-BE49-F238E27FC236}">
                <a16:creationId xmlns:a16="http://schemas.microsoft.com/office/drawing/2014/main" id="{9E540978-6A08-6248-8FFC-B01B94368F4F}"/>
              </a:ext>
            </a:extLst>
          </p:cNvPr>
          <p:cNvSpPr/>
          <p:nvPr/>
        </p:nvSpPr>
        <p:spPr>
          <a:xfrm rot="5400000">
            <a:off x="4303253" y="3903534"/>
            <a:ext cx="1172907" cy="206658"/>
          </a:xfrm>
          <a:prstGeom prst="roundRect">
            <a:avLst/>
          </a:prstGeom>
          <a:solidFill>
            <a:schemeClr val="accent4">
              <a:lumMod val="75000"/>
              <a:alpha val="0"/>
            </a:scheme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9A9FC99E-B12E-3C41-87F1-2C27D31E1113}"/>
              </a:ext>
            </a:extLst>
          </p:cNvPr>
          <p:cNvSpPr/>
          <p:nvPr/>
        </p:nvSpPr>
        <p:spPr>
          <a:xfrm rot="5400000">
            <a:off x="4806858" y="3442544"/>
            <a:ext cx="168513" cy="168512"/>
          </a:xfrm>
          <a:prstGeom prst="ellipse">
            <a:avLst/>
          </a:prstGeom>
          <a:solidFill>
            <a:srgbClr val="006400">
              <a:alpha val="7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6E5EBBEA-D3FC-DB46-A641-96762F285A62}"/>
              </a:ext>
            </a:extLst>
          </p:cNvPr>
          <p:cNvSpPr/>
          <p:nvPr/>
        </p:nvSpPr>
        <p:spPr>
          <a:xfrm rot="5400000">
            <a:off x="4806858" y="3634082"/>
            <a:ext cx="168513" cy="168512"/>
          </a:xfrm>
          <a:prstGeom prst="ellipse">
            <a:avLst/>
          </a:prstGeom>
          <a:solidFill>
            <a:srgbClr val="006400">
              <a:alpha val="25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4F5CE6F3-6E67-654A-8948-41E3A8C7E89B}"/>
              </a:ext>
            </a:extLst>
          </p:cNvPr>
          <p:cNvSpPr/>
          <p:nvPr/>
        </p:nvSpPr>
        <p:spPr>
          <a:xfrm rot="5400000">
            <a:off x="4806858" y="3828557"/>
            <a:ext cx="168513" cy="168512"/>
          </a:xfrm>
          <a:prstGeom prst="ellipse">
            <a:avLst/>
          </a:prstGeom>
          <a:solidFill>
            <a:srgbClr val="006400">
              <a:alpha val="46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CF303236-76A0-D14C-9383-F6D8DDBAB1FD}"/>
              </a:ext>
            </a:extLst>
          </p:cNvPr>
          <p:cNvSpPr/>
          <p:nvPr/>
        </p:nvSpPr>
        <p:spPr>
          <a:xfrm rot="5400000">
            <a:off x="4806858" y="4019312"/>
            <a:ext cx="168513" cy="168512"/>
          </a:xfrm>
          <a:prstGeom prst="ellipse">
            <a:avLst/>
          </a:prstGeom>
          <a:solidFill>
            <a:srgbClr val="006400">
              <a:alpha val="8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728C8305-153F-7D45-94A9-85BFC37BC088}"/>
              </a:ext>
            </a:extLst>
          </p:cNvPr>
          <p:cNvSpPr/>
          <p:nvPr/>
        </p:nvSpPr>
        <p:spPr>
          <a:xfrm rot="5400000">
            <a:off x="4806858" y="4213289"/>
            <a:ext cx="168513" cy="168512"/>
          </a:xfrm>
          <a:prstGeom prst="ellipse">
            <a:avLst/>
          </a:prstGeom>
          <a:solidFill>
            <a:srgbClr val="006400">
              <a:alpha val="1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11B2C100-D4AD-FD46-A5BB-30BC1665D564}"/>
              </a:ext>
            </a:extLst>
          </p:cNvPr>
          <p:cNvSpPr/>
          <p:nvPr/>
        </p:nvSpPr>
        <p:spPr>
          <a:xfrm rot="5400000">
            <a:off x="4806858" y="4402060"/>
            <a:ext cx="168513" cy="168512"/>
          </a:xfrm>
          <a:prstGeom prst="ellipse">
            <a:avLst/>
          </a:prstGeom>
          <a:solidFill>
            <a:srgbClr val="006400">
              <a:alpha val="46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971F420B-4A02-7342-846A-F439C44EBA80}"/>
              </a:ext>
            </a:extLst>
          </p:cNvPr>
          <p:cNvSpPr/>
          <p:nvPr/>
        </p:nvSpPr>
        <p:spPr>
          <a:xfrm rot="5400000">
            <a:off x="5758083" y="3909218"/>
            <a:ext cx="1172907" cy="206658"/>
          </a:xfrm>
          <a:prstGeom prst="roundRect">
            <a:avLst/>
          </a:prstGeom>
          <a:solidFill>
            <a:schemeClr val="accent4">
              <a:lumMod val="75000"/>
              <a:alpha val="0"/>
            </a:scheme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929266AA-E934-3342-9356-35D21591850E}"/>
              </a:ext>
            </a:extLst>
          </p:cNvPr>
          <p:cNvSpPr/>
          <p:nvPr/>
        </p:nvSpPr>
        <p:spPr>
          <a:xfrm rot="5400000">
            <a:off x="6261688" y="3448228"/>
            <a:ext cx="168513" cy="168512"/>
          </a:xfrm>
          <a:prstGeom prst="ellipse">
            <a:avLst/>
          </a:prstGeom>
          <a:solidFill>
            <a:srgbClr val="006400">
              <a:alpha val="37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C1E5D981-AF8D-314A-8F97-E72455C1712D}"/>
              </a:ext>
            </a:extLst>
          </p:cNvPr>
          <p:cNvSpPr/>
          <p:nvPr/>
        </p:nvSpPr>
        <p:spPr>
          <a:xfrm rot="5400000">
            <a:off x="6261688" y="3639766"/>
            <a:ext cx="168513" cy="168512"/>
          </a:xfrm>
          <a:prstGeom prst="ellipse">
            <a:avLst/>
          </a:prstGeom>
          <a:solidFill>
            <a:srgbClr val="006400">
              <a:alpha val="8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C124F41D-D300-0742-92E2-B7B251716DE8}"/>
              </a:ext>
            </a:extLst>
          </p:cNvPr>
          <p:cNvSpPr/>
          <p:nvPr/>
        </p:nvSpPr>
        <p:spPr>
          <a:xfrm rot="5400000">
            <a:off x="6261688" y="3834241"/>
            <a:ext cx="168513" cy="168512"/>
          </a:xfrm>
          <a:prstGeom prst="ellipse">
            <a:avLst/>
          </a:prstGeom>
          <a:solidFill>
            <a:srgbClr val="006400">
              <a:alpha val="1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6B72B147-6C1A-2541-8A96-7C871CFF103D}"/>
              </a:ext>
            </a:extLst>
          </p:cNvPr>
          <p:cNvSpPr/>
          <p:nvPr/>
        </p:nvSpPr>
        <p:spPr>
          <a:xfrm rot="5400000">
            <a:off x="6261688" y="4024996"/>
            <a:ext cx="168513" cy="168512"/>
          </a:xfrm>
          <a:prstGeom prst="ellipse">
            <a:avLst/>
          </a:prstGeom>
          <a:solidFill>
            <a:srgbClr val="006400">
              <a:alpha val="6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A936CD9D-77B6-D041-8514-C6AF93428425}"/>
              </a:ext>
            </a:extLst>
          </p:cNvPr>
          <p:cNvSpPr/>
          <p:nvPr/>
        </p:nvSpPr>
        <p:spPr>
          <a:xfrm rot="5400000">
            <a:off x="6261688" y="4218973"/>
            <a:ext cx="168513" cy="168512"/>
          </a:xfrm>
          <a:prstGeom prst="ellipse">
            <a:avLst/>
          </a:prstGeom>
          <a:solidFill>
            <a:srgbClr val="006400">
              <a:alpha val="32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29E24C1C-1494-DC44-AE27-38E01F241D43}"/>
              </a:ext>
            </a:extLst>
          </p:cNvPr>
          <p:cNvSpPr/>
          <p:nvPr/>
        </p:nvSpPr>
        <p:spPr>
          <a:xfrm rot="5400000">
            <a:off x="6261688" y="4407744"/>
            <a:ext cx="168513" cy="168512"/>
          </a:xfrm>
          <a:prstGeom prst="ellipse">
            <a:avLst/>
          </a:prstGeom>
          <a:solidFill>
            <a:srgbClr val="006400">
              <a:alpha val="42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6" name="Rounded Rectangle 335">
            <a:extLst>
              <a:ext uri="{FF2B5EF4-FFF2-40B4-BE49-F238E27FC236}">
                <a16:creationId xmlns:a16="http://schemas.microsoft.com/office/drawing/2014/main" id="{23B5CDD5-E6E6-0042-A593-91064E030520}"/>
              </a:ext>
            </a:extLst>
          </p:cNvPr>
          <p:cNvSpPr/>
          <p:nvPr/>
        </p:nvSpPr>
        <p:spPr>
          <a:xfrm rot="5400000">
            <a:off x="7125263" y="3925668"/>
            <a:ext cx="1172907" cy="206658"/>
          </a:xfrm>
          <a:prstGeom prst="roundRect">
            <a:avLst/>
          </a:prstGeom>
          <a:solidFill>
            <a:schemeClr val="accent4">
              <a:lumMod val="75000"/>
              <a:alpha val="0"/>
            </a:scheme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D24B4478-6731-4447-AA29-C147CA62F670}"/>
              </a:ext>
            </a:extLst>
          </p:cNvPr>
          <p:cNvSpPr/>
          <p:nvPr/>
        </p:nvSpPr>
        <p:spPr>
          <a:xfrm rot="5400000">
            <a:off x="7628868" y="3464678"/>
            <a:ext cx="168513" cy="168512"/>
          </a:xfrm>
          <a:prstGeom prst="ellipse">
            <a:avLst/>
          </a:prstGeom>
          <a:solidFill>
            <a:srgbClr val="006400">
              <a:alpha val="32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682C3AD1-C806-394F-8E97-6FB01041D0CF}"/>
              </a:ext>
            </a:extLst>
          </p:cNvPr>
          <p:cNvSpPr/>
          <p:nvPr/>
        </p:nvSpPr>
        <p:spPr>
          <a:xfrm rot="5400000">
            <a:off x="7628868" y="3656216"/>
            <a:ext cx="168513" cy="168512"/>
          </a:xfrm>
          <a:prstGeom prst="ellipse">
            <a:avLst/>
          </a:prstGeom>
          <a:solidFill>
            <a:srgbClr val="006400">
              <a:alpha val="1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F4D1153F-07AA-1441-BDA6-A5B25FE1AA46}"/>
              </a:ext>
            </a:extLst>
          </p:cNvPr>
          <p:cNvSpPr/>
          <p:nvPr/>
        </p:nvSpPr>
        <p:spPr>
          <a:xfrm rot="5400000">
            <a:off x="7628868" y="3850691"/>
            <a:ext cx="168513" cy="168512"/>
          </a:xfrm>
          <a:prstGeom prst="ellipse">
            <a:avLst/>
          </a:prstGeom>
          <a:solidFill>
            <a:srgbClr val="006400">
              <a:alpha val="7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FABA4DF1-5B78-8243-B3DB-8DE0F106CC51}"/>
              </a:ext>
            </a:extLst>
          </p:cNvPr>
          <p:cNvSpPr/>
          <p:nvPr/>
        </p:nvSpPr>
        <p:spPr>
          <a:xfrm rot="5400000">
            <a:off x="7628868" y="4041446"/>
            <a:ext cx="168513" cy="168512"/>
          </a:xfrm>
          <a:prstGeom prst="ellipse">
            <a:avLst/>
          </a:prstGeom>
          <a:solidFill>
            <a:srgbClr val="006400">
              <a:alpha val="45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33A2CE6B-C666-8D4F-81EC-C9BDD5082840}"/>
              </a:ext>
            </a:extLst>
          </p:cNvPr>
          <p:cNvSpPr/>
          <p:nvPr/>
        </p:nvSpPr>
        <p:spPr>
          <a:xfrm rot="5400000">
            <a:off x="7628868" y="4235423"/>
            <a:ext cx="168513" cy="168512"/>
          </a:xfrm>
          <a:prstGeom prst="ellipse">
            <a:avLst/>
          </a:prstGeom>
          <a:solidFill>
            <a:srgbClr val="006400">
              <a:alpha val="22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620F6E1E-5438-5D44-A3F0-A8C94254BC29}"/>
              </a:ext>
            </a:extLst>
          </p:cNvPr>
          <p:cNvSpPr/>
          <p:nvPr/>
        </p:nvSpPr>
        <p:spPr>
          <a:xfrm rot="5400000">
            <a:off x="7628868" y="4424194"/>
            <a:ext cx="168513" cy="168512"/>
          </a:xfrm>
          <a:prstGeom prst="ellipse">
            <a:avLst/>
          </a:prstGeom>
          <a:solidFill>
            <a:srgbClr val="006400">
              <a:alpha val="8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9BEB70F5-E8BB-B04B-A858-4FE9D2B3F464}"/>
              </a:ext>
            </a:extLst>
          </p:cNvPr>
          <p:cNvCxnSpPr>
            <a:cxnSpLocks/>
            <a:stCxn id="258" idx="2"/>
          </p:cNvCxnSpPr>
          <p:nvPr/>
        </p:nvCxnSpPr>
        <p:spPr>
          <a:xfrm>
            <a:off x="1070812" y="3889869"/>
            <a:ext cx="366253" cy="104386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C2C50C4E-F1AD-7547-A240-200CE0C93DA0}"/>
              </a:ext>
            </a:extLst>
          </p:cNvPr>
          <p:cNvCxnSpPr>
            <a:cxnSpLocks/>
            <a:stCxn id="259" idx="2"/>
          </p:cNvCxnSpPr>
          <p:nvPr/>
        </p:nvCxnSpPr>
        <p:spPr>
          <a:xfrm>
            <a:off x="2605969" y="4071704"/>
            <a:ext cx="436357" cy="87403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3C7DEA7C-4B48-0649-8CB1-653943B01900}"/>
              </a:ext>
            </a:extLst>
          </p:cNvPr>
          <p:cNvCxnSpPr>
            <a:cxnSpLocks/>
            <a:stCxn id="275" idx="2"/>
          </p:cNvCxnSpPr>
          <p:nvPr/>
        </p:nvCxnSpPr>
        <p:spPr>
          <a:xfrm>
            <a:off x="5565333" y="4271683"/>
            <a:ext cx="549717" cy="6620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01C010-4CAA-4C45-989D-17E03AE4D921}"/>
              </a:ext>
            </a:extLst>
          </p:cNvPr>
          <p:cNvSpPr txBox="1"/>
          <p:nvPr/>
        </p:nvSpPr>
        <p:spPr>
          <a:xfrm>
            <a:off x="2809405" y="3962553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26FC045-2F90-4E46-AE88-242FAF8FE455}"/>
              </a:ext>
            </a:extLst>
          </p:cNvPr>
          <p:cNvCxnSpPr>
            <a:cxnSpLocks/>
          </p:cNvCxnSpPr>
          <p:nvPr/>
        </p:nvCxnSpPr>
        <p:spPr>
          <a:xfrm>
            <a:off x="4102802" y="4451317"/>
            <a:ext cx="306913" cy="48241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01A5858-065E-734A-885F-75D082C46486}"/>
              </a:ext>
            </a:extLst>
          </p:cNvPr>
          <p:cNvCxnSpPr>
            <a:cxnSpLocks/>
          </p:cNvCxnSpPr>
          <p:nvPr/>
        </p:nvCxnSpPr>
        <p:spPr>
          <a:xfrm>
            <a:off x="6795831" y="3912973"/>
            <a:ext cx="391309" cy="102076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006F70EA-C218-9E49-A7D7-388E92AE9EBB}"/>
              </a:ext>
            </a:extLst>
          </p:cNvPr>
          <p:cNvSpPr/>
          <p:nvPr/>
        </p:nvSpPr>
        <p:spPr>
          <a:xfrm>
            <a:off x="2920779" y="5879115"/>
            <a:ext cx="3345053" cy="582656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The turtle beat the hare</a:t>
            </a:r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78C25ABC-3864-794A-8752-4D7D39A3B23C}"/>
              </a:ext>
            </a:extLst>
          </p:cNvPr>
          <p:cNvSpPr/>
          <p:nvPr/>
        </p:nvSpPr>
        <p:spPr>
          <a:xfrm rot="16200000">
            <a:off x="4455295" y="5302478"/>
            <a:ext cx="287485" cy="839187"/>
          </a:xfrm>
          <a:prstGeom prst="rightArrow">
            <a:avLst>
              <a:gd name="adj1" fmla="val 46225"/>
              <a:gd name="adj2" fmla="val 67922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53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Paraphraser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35130999-A7ED-634A-8252-A02C6028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1AB9B2-044A-BA4A-94A6-5A781E5A7DF2}" type="slidenum">
              <a:rPr lang="en-US" smtClean="0"/>
              <a:t>13</a:t>
            </a:fld>
            <a:endParaRPr lang="en-US"/>
          </a:p>
        </p:txBody>
      </p:sp>
      <p:sp>
        <p:nvSpPr>
          <p:cNvPr id="258" name="Rounded Rectangle 257">
            <a:extLst>
              <a:ext uri="{FF2B5EF4-FFF2-40B4-BE49-F238E27FC236}">
                <a16:creationId xmlns:a16="http://schemas.microsoft.com/office/drawing/2014/main" id="{D1FB3EEB-4EE6-3A49-87AD-A49854569202}"/>
              </a:ext>
            </a:extLst>
          </p:cNvPr>
          <p:cNvSpPr/>
          <p:nvPr/>
        </p:nvSpPr>
        <p:spPr>
          <a:xfrm>
            <a:off x="855557" y="3542397"/>
            <a:ext cx="430509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A</a:t>
            </a:r>
          </a:p>
        </p:txBody>
      </p:sp>
      <p:sp>
        <p:nvSpPr>
          <p:cNvPr id="259" name="Rounded Rectangle 258">
            <a:extLst>
              <a:ext uri="{FF2B5EF4-FFF2-40B4-BE49-F238E27FC236}">
                <a16:creationId xmlns:a16="http://schemas.microsoft.com/office/drawing/2014/main" id="{EDED8698-79F7-A542-B886-D44FA76EADA7}"/>
              </a:ext>
            </a:extLst>
          </p:cNvPr>
          <p:cNvSpPr/>
          <p:nvPr/>
        </p:nvSpPr>
        <p:spPr>
          <a:xfrm>
            <a:off x="2190093" y="3724232"/>
            <a:ext cx="831752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turtle</a:t>
            </a:r>
          </a:p>
        </p:txBody>
      </p:sp>
      <p:sp>
        <p:nvSpPr>
          <p:cNvPr id="260" name="Rounded Rectangle 259">
            <a:extLst>
              <a:ext uri="{FF2B5EF4-FFF2-40B4-BE49-F238E27FC236}">
                <a16:creationId xmlns:a16="http://schemas.microsoft.com/office/drawing/2014/main" id="{DB782B3C-A140-DE4E-98FB-C201D555E4DF}"/>
              </a:ext>
            </a:extLst>
          </p:cNvPr>
          <p:cNvSpPr/>
          <p:nvPr/>
        </p:nvSpPr>
        <p:spPr>
          <a:xfrm>
            <a:off x="3795888" y="4103845"/>
            <a:ext cx="613827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won 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AE717A64-33D1-9845-84B2-7E900FCE12E2}"/>
              </a:ext>
            </a:extLst>
          </p:cNvPr>
          <p:cNvCxnSpPr>
            <a:cxnSpLocks/>
          </p:cNvCxnSpPr>
          <p:nvPr/>
        </p:nvCxnSpPr>
        <p:spPr>
          <a:xfrm flipH="1" flipV="1">
            <a:off x="699677" y="4548439"/>
            <a:ext cx="13560" cy="82509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967A3721-82D8-9E46-885E-BC8BA72EE2C3}"/>
              </a:ext>
            </a:extLst>
          </p:cNvPr>
          <p:cNvCxnSpPr>
            <a:cxnSpLocks/>
          </p:cNvCxnSpPr>
          <p:nvPr/>
        </p:nvCxnSpPr>
        <p:spPr>
          <a:xfrm flipV="1">
            <a:off x="2034879" y="4533197"/>
            <a:ext cx="48" cy="82509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7DC7C07E-9219-4841-ADCC-B05BCB7E49CF}"/>
              </a:ext>
            </a:extLst>
          </p:cNvPr>
          <p:cNvCxnSpPr>
            <a:cxnSpLocks/>
          </p:cNvCxnSpPr>
          <p:nvPr/>
        </p:nvCxnSpPr>
        <p:spPr>
          <a:xfrm flipV="1">
            <a:off x="3636817" y="4522610"/>
            <a:ext cx="0" cy="90645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2E564E14-6207-DA43-B67B-E0F4B7BDF11F}"/>
              </a:ext>
            </a:extLst>
          </p:cNvPr>
          <p:cNvCxnSpPr>
            <a:cxnSpLocks/>
          </p:cNvCxnSpPr>
          <p:nvPr/>
        </p:nvCxnSpPr>
        <p:spPr>
          <a:xfrm flipH="1" flipV="1">
            <a:off x="4885304" y="4566923"/>
            <a:ext cx="5574" cy="72373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B8303375-FF87-334F-A1F4-7675190D84DE}"/>
              </a:ext>
            </a:extLst>
          </p:cNvPr>
          <p:cNvCxnSpPr>
            <a:cxnSpLocks/>
          </p:cNvCxnSpPr>
          <p:nvPr/>
        </p:nvCxnSpPr>
        <p:spPr>
          <a:xfrm flipV="1">
            <a:off x="6338346" y="4571706"/>
            <a:ext cx="1409" cy="87896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1426252F-97D8-CD4D-8196-6E1693BBB85E}"/>
              </a:ext>
            </a:extLst>
          </p:cNvPr>
          <p:cNvCxnSpPr>
            <a:cxnSpLocks/>
          </p:cNvCxnSpPr>
          <p:nvPr/>
        </p:nvCxnSpPr>
        <p:spPr>
          <a:xfrm flipV="1">
            <a:off x="7705526" y="4588156"/>
            <a:ext cx="1409" cy="924527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Rounded Rectangle 274">
            <a:extLst>
              <a:ext uri="{FF2B5EF4-FFF2-40B4-BE49-F238E27FC236}">
                <a16:creationId xmlns:a16="http://schemas.microsoft.com/office/drawing/2014/main" id="{128913DE-DAAF-434D-9E87-EBEB0AADEB55}"/>
              </a:ext>
            </a:extLst>
          </p:cNvPr>
          <p:cNvSpPr/>
          <p:nvPr/>
        </p:nvSpPr>
        <p:spPr>
          <a:xfrm>
            <a:off x="5054355" y="3924211"/>
            <a:ext cx="1021955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against</a:t>
            </a:r>
          </a:p>
        </p:txBody>
      </p:sp>
      <p:sp>
        <p:nvSpPr>
          <p:cNvPr id="276" name="Rounded Rectangle 275">
            <a:extLst>
              <a:ext uri="{FF2B5EF4-FFF2-40B4-BE49-F238E27FC236}">
                <a16:creationId xmlns:a16="http://schemas.microsoft.com/office/drawing/2014/main" id="{62E921BC-27AD-2E4D-A5A3-F88F19B47DF0}"/>
              </a:ext>
            </a:extLst>
          </p:cNvPr>
          <p:cNvSpPr/>
          <p:nvPr/>
        </p:nvSpPr>
        <p:spPr>
          <a:xfrm>
            <a:off x="6499699" y="3565501"/>
            <a:ext cx="592264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the </a:t>
            </a:r>
          </a:p>
        </p:txBody>
      </p:sp>
      <p:sp>
        <p:nvSpPr>
          <p:cNvPr id="277" name="Rounded Rectangle 276">
            <a:extLst>
              <a:ext uri="{FF2B5EF4-FFF2-40B4-BE49-F238E27FC236}">
                <a16:creationId xmlns:a16="http://schemas.microsoft.com/office/drawing/2014/main" id="{E6FF8609-B293-FC4F-AAB1-BF42DD75E6BB}"/>
              </a:ext>
            </a:extLst>
          </p:cNvPr>
          <p:cNvSpPr/>
          <p:nvPr/>
        </p:nvSpPr>
        <p:spPr>
          <a:xfrm>
            <a:off x="7876366" y="4344262"/>
            <a:ext cx="824290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hare 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6618C5A2-A1E3-194B-A1FD-F512F4EBE206}"/>
              </a:ext>
            </a:extLst>
          </p:cNvPr>
          <p:cNvSpPr/>
          <p:nvPr/>
        </p:nvSpPr>
        <p:spPr>
          <a:xfrm rot="10800000" flipV="1">
            <a:off x="206418" y="4933733"/>
            <a:ext cx="8757500" cy="607860"/>
          </a:xfrm>
          <a:prstGeom prst="rect">
            <a:avLst/>
          </a:prstGeom>
          <a:solidFill>
            <a:srgbClr val="006400"/>
          </a:solidFill>
          <a:ln>
            <a:solidFill>
              <a:srgbClr val="0064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Paraphraser</a:t>
            </a:r>
          </a:p>
        </p:txBody>
      </p:sp>
      <p:sp>
        <p:nvSpPr>
          <p:cNvPr id="371" name="Rounded Rectangle 370">
            <a:extLst>
              <a:ext uri="{FF2B5EF4-FFF2-40B4-BE49-F238E27FC236}">
                <a16:creationId xmlns:a16="http://schemas.microsoft.com/office/drawing/2014/main" id="{585F44C1-A457-2E4E-8C00-1B30B9857D25}"/>
              </a:ext>
            </a:extLst>
          </p:cNvPr>
          <p:cNvSpPr/>
          <p:nvPr/>
        </p:nvSpPr>
        <p:spPr>
          <a:xfrm rot="5400000">
            <a:off x="118005" y="3885951"/>
            <a:ext cx="1172907" cy="206658"/>
          </a:xfrm>
          <a:prstGeom prst="roundRect">
            <a:avLst/>
          </a:prstGeom>
          <a:solidFill>
            <a:schemeClr val="accent4">
              <a:lumMod val="75000"/>
              <a:alpha val="0"/>
            </a:scheme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E90D21CA-0CA1-A749-AB54-4F7770252D44}"/>
              </a:ext>
            </a:extLst>
          </p:cNvPr>
          <p:cNvSpPr/>
          <p:nvPr/>
        </p:nvSpPr>
        <p:spPr>
          <a:xfrm rot="5400000">
            <a:off x="621610" y="3424961"/>
            <a:ext cx="168513" cy="168512"/>
          </a:xfrm>
          <a:prstGeom prst="ellipse">
            <a:avLst/>
          </a:prstGeom>
          <a:solidFill>
            <a:srgbClr val="006400">
              <a:alpha val="43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9F4EA6A3-3181-C14D-900B-70C45A8D9548}"/>
              </a:ext>
            </a:extLst>
          </p:cNvPr>
          <p:cNvSpPr/>
          <p:nvPr/>
        </p:nvSpPr>
        <p:spPr>
          <a:xfrm rot="5400000">
            <a:off x="621610" y="3616499"/>
            <a:ext cx="168513" cy="168512"/>
          </a:xfrm>
          <a:prstGeom prst="ellipse">
            <a:avLst/>
          </a:prstGeom>
          <a:solidFill>
            <a:srgbClr val="006400">
              <a:alpha val="8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6AA506A8-6625-5741-AEC0-36599D0E48BA}"/>
              </a:ext>
            </a:extLst>
          </p:cNvPr>
          <p:cNvSpPr/>
          <p:nvPr/>
        </p:nvSpPr>
        <p:spPr>
          <a:xfrm rot="5400000">
            <a:off x="621610" y="3810974"/>
            <a:ext cx="168513" cy="168512"/>
          </a:xfrm>
          <a:prstGeom prst="ellipse">
            <a:avLst/>
          </a:prstGeom>
          <a:solidFill>
            <a:srgbClr val="006400">
              <a:alpha val="45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C2E3EF55-512F-CD40-A6C9-7D1FC467E4B8}"/>
              </a:ext>
            </a:extLst>
          </p:cNvPr>
          <p:cNvSpPr/>
          <p:nvPr/>
        </p:nvSpPr>
        <p:spPr>
          <a:xfrm rot="5400000">
            <a:off x="621610" y="4001729"/>
            <a:ext cx="168513" cy="168512"/>
          </a:xfrm>
          <a:prstGeom prst="ellipse">
            <a:avLst/>
          </a:prstGeom>
          <a:solidFill>
            <a:srgbClr val="006400">
              <a:alpha val="1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DBCFC706-A993-734B-A095-008D7449213C}"/>
              </a:ext>
            </a:extLst>
          </p:cNvPr>
          <p:cNvSpPr/>
          <p:nvPr/>
        </p:nvSpPr>
        <p:spPr>
          <a:xfrm rot="5400000">
            <a:off x="621610" y="4195706"/>
            <a:ext cx="168513" cy="168512"/>
          </a:xfrm>
          <a:prstGeom prst="ellipse">
            <a:avLst/>
          </a:prstGeom>
          <a:solidFill>
            <a:srgbClr val="006400">
              <a:alpha val="41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B0FB6CD5-8546-854D-AACA-CACFB4701F19}"/>
              </a:ext>
            </a:extLst>
          </p:cNvPr>
          <p:cNvSpPr/>
          <p:nvPr/>
        </p:nvSpPr>
        <p:spPr>
          <a:xfrm rot="5400000">
            <a:off x="621610" y="4384477"/>
            <a:ext cx="168513" cy="168512"/>
          </a:xfrm>
          <a:prstGeom prst="ellipse">
            <a:avLst/>
          </a:prstGeom>
          <a:solidFill>
            <a:srgbClr val="006400">
              <a:alpha val="8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Rounded Rectangle 363">
            <a:extLst>
              <a:ext uri="{FF2B5EF4-FFF2-40B4-BE49-F238E27FC236}">
                <a16:creationId xmlns:a16="http://schemas.microsoft.com/office/drawing/2014/main" id="{78F28EFD-0936-8442-A554-0F744D13CFF8}"/>
              </a:ext>
            </a:extLst>
          </p:cNvPr>
          <p:cNvSpPr/>
          <p:nvPr/>
        </p:nvSpPr>
        <p:spPr>
          <a:xfrm rot="5400000">
            <a:off x="1453255" y="3870709"/>
            <a:ext cx="1172907" cy="206658"/>
          </a:xfrm>
          <a:prstGeom prst="roundRect">
            <a:avLst/>
          </a:prstGeom>
          <a:solidFill>
            <a:schemeClr val="accent4">
              <a:lumMod val="75000"/>
              <a:alpha val="0"/>
            </a:scheme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7C3C2E00-8768-DD4A-9C09-AD514CF53E29}"/>
              </a:ext>
            </a:extLst>
          </p:cNvPr>
          <p:cNvSpPr/>
          <p:nvPr/>
        </p:nvSpPr>
        <p:spPr>
          <a:xfrm rot="5400000">
            <a:off x="1956860" y="3409719"/>
            <a:ext cx="168513" cy="168512"/>
          </a:xfrm>
          <a:prstGeom prst="ellipse">
            <a:avLst/>
          </a:prstGeom>
          <a:solidFill>
            <a:srgbClr val="006400">
              <a:alpha val="32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15B0B931-5D58-5D4C-A4DA-2366078D03A3}"/>
              </a:ext>
            </a:extLst>
          </p:cNvPr>
          <p:cNvSpPr/>
          <p:nvPr/>
        </p:nvSpPr>
        <p:spPr>
          <a:xfrm rot="5400000">
            <a:off x="1956860" y="3601257"/>
            <a:ext cx="168513" cy="168512"/>
          </a:xfrm>
          <a:prstGeom prst="ellipse">
            <a:avLst/>
          </a:prstGeom>
          <a:solidFill>
            <a:srgbClr val="006400">
              <a:alpha val="25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8D99B82F-C105-E341-ACD3-F0CB7C5C09B5}"/>
              </a:ext>
            </a:extLst>
          </p:cNvPr>
          <p:cNvSpPr/>
          <p:nvPr/>
        </p:nvSpPr>
        <p:spPr>
          <a:xfrm rot="5400000">
            <a:off x="1956860" y="3795732"/>
            <a:ext cx="168513" cy="168512"/>
          </a:xfrm>
          <a:prstGeom prst="ellipse">
            <a:avLst/>
          </a:prstGeom>
          <a:solidFill>
            <a:srgbClr val="006400">
              <a:alpha val="8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DC16DA24-9462-B54F-86CC-EF893B611144}"/>
              </a:ext>
            </a:extLst>
          </p:cNvPr>
          <p:cNvSpPr/>
          <p:nvPr/>
        </p:nvSpPr>
        <p:spPr>
          <a:xfrm rot="5400000">
            <a:off x="1956860" y="3986487"/>
            <a:ext cx="168513" cy="168512"/>
          </a:xfrm>
          <a:prstGeom prst="ellipse">
            <a:avLst/>
          </a:prstGeom>
          <a:solidFill>
            <a:srgbClr val="006400">
              <a:alpha val="45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EA987CB4-45A5-7848-8BD7-9CC03D517B36}"/>
              </a:ext>
            </a:extLst>
          </p:cNvPr>
          <p:cNvSpPr/>
          <p:nvPr/>
        </p:nvSpPr>
        <p:spPr>
          <a:xfrm rot="5400000">
            <a:off x="1956860" y="4180464"/>
            <a:ext cx="168513" cy="168512"/>
          </a:xfrm>
          <a:prstGeom prst="ellipse">
            <a:avLst/>
          </a:prstGeom>
          <a:solidFill>
            <a:srgbClr val="006400">
              <a:alpha val="4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A057281D-4AA8-1346-AEF1-89EDB0953854}"/>
              </a:ext>
            </a:extLst>
          </p:cNvPr>
          <p:cNvSpPr/>
          <p:nvPr/>
        </p:nvSpPr>
        <p:spPr>
          <a:xfrm rot="5400000">
            <a:off x="1956860" y="4369235"/>
            <a:ext cx="168513" cy="168512"/>
          </a:xfrm>
          <a:prstGeom prst="ellipse">
            <a:avLst/>
          </a:prstGeom>
          <a:solidFill>
            <a:srgbClr val="006400">
              <a:alpha val="7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ounded Rectangle 356">
            <a:extLst>
              <a:ext uri="{FF2B5EF4-FFF2-40B4-BE49-F238E27FC236}">
                <a16:creationId xmlns:a16="http://schemas.microsoft.com/office/drawing/2014/main" id="{EC067F93-0FBA-4A43-9D02-2DD21403C8C2}"/>
              </a:ext>
            </a:extLst>
          </p:cNvPr>
          <p:cNvSpPr/>
          <p:nvPr/>
        </p:nvSpPr>
        <p:spPr>
          <a:xfrm rot="5400000">
            <a:off x="3055145" y="3860122"/>
            <a:ext cx="1172907" cy="206658"/>
          </a:xfrm>
          <a:prstGeom prst="roundRect">
            <a:avLst/>
          </a:prstGeom>
          <a:solidFill>
            <a:schemeClr val="accent4">
              <a:lumMod val="75000"/>
              <a:alpha val="0"/>
            </a:scheme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1A4AED6C-73B4-2B4C-825E-27BE2578F491}"/>
              </a:ext>
            </a:extLst>
          </p:cNvPr>
          <p:cNvSpPr/>
          <p:nvPr/>
        </p:nvSpPr>
        <p:spPr>
          <a:xfrm rot="5400000">
            <a:off x="3558750" y="3399132"/>
            <a:ext cx="168513" cy="168512"/>
          </a:xfrm>
          <a:prstGeom prst="ellipse">
            <a:avLst/>
          </a:prstGeom>
          <a:solidFill>
            <a:srgbClr val="006400">
              <a:alpha val="32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A42AAA37-A83A-7A4A-937E-D5AA7A497B1A}"/>
              </a:ext>
            </a:extLst>
          </p:cNvPr>
          <p:cNvSpPr/>
          <p:nvPr/>
        </p:nvSpPr>
        <p:spPr>
          <a:xfrm rot="5400000">
            <a:off x="3558750" y="3590670"/>
            <a:ext cx="168513" cy="168512"/>
          </a:xfrm>
          <a:prstGeom prst="ellipse">
            <a:avLst/>
          </a:prstGeom>
          <a:solidFill>
            <a:srgbClr val="006400">
              <a:alpha val="1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F93A7C39-409C-9C4D-9566-58FBC175A870}"/>
              </a:ext>
            </a:extLst>
          </p:cNvPr>
          <p:cNvSpPr/>
          <p:nvPr/>
        </p:nvSpPr>
        <p:spPr>
          <a:xfrm rot="5400000">
            <a:off x="3558750" y="3785145"/>
            <a:ext cx="168513" cy="168512"/>
          </a:xfrm>
          <a:prstGeom prst="ellipse">
            <a:avLst/>
          </a:prstGeom>
          <a:solidFill>
            <a:srgbClr val="006400">
              <a:alpha val="6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DD9E7316-20BD-D543-A112-778B2E53A35E}"/>
              </a:ext>
            </a:extLst>
          </p:cNvPr>
          <p:cNvSpPr/>
          <p:nvPr/>
        </p:nvSpPr>
        <p:spPr>
          <a:xfrm rot="5400000">
            <a:off x="3558750" y="3975900"/>
            <a:ext cx="168513" cy="168512"/>
          </a:xfrm>
          <a:prstGeom prst="ellipse">
            <a:avLst/>
          </a:prstGeom>
          <a:solidFill>
            <a:srgbClr val="006400">
              <a:alpha val="54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8F0E86F8-8467-C747-92D8-9757CE4C6E52}"/>
              </a:ext>
            </a:extLst>
          </p:cNvPr>
          <p:cNvSpPr/>
          <p:nvPr/>
        </p:nvSpPr>
        <p:spPr>
          <a:xfrm rot="5400000">
            <a:off x="3558750" y="4169877"/>
            <a:ext cx="168513" cy="168512"/>
          </a:xfrm>
          <a:prstGeom prst="ellipse">
            <a:avLst/>
          </a:prstGeom>
          <a:solidFill>
            <a:srgbClr val="006400">
              <a:alpha val="8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84974627-9CB6-BF44-B61A-CCE1FC843760}"/>
              </a:ext>
            </a:extLst>
          </p:cNvPr>
          <p:cNvSpPr/>
          <p:nvPr/>
        </p:nvSpPr>
        <p:spPr>
          <a:xfrm rot="5400000">
            <a:off x="3558750" y="4358648"/>
            <a:ext cx="168513" cy="168512"/>
          </a:xfrm>
          <a:prstGeom prst="ellipse">
            <a:avLst/>
          </a:prstGeom>
          <a:solidFill>
            <a:srgbClr val="006400">
              <a:alpha val="32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ounded Rectangle 349">
            <a:extLst>
              <a:ext uri="{FF2B5EF4-FFF2-40B4-BE49-F238E27FC236}">
                <a16:creationId xmlns:a16="http://schemas.microsoft.com/office/drawing/2014/main" id="{9E540978-6A08-6248-8FFC-B01B94368F4F}"/>
              </a:ext>
            </a:extLst>
          </p:cNvPr>
          <p:cNvSpPr/>
          <p:nvPr/>
        </p:nvSpPr>
        <p:spPr>
          <a:xfrm rot="5400000">
            <a:off x="4303253" y="3903534"/>
            <a:ext cx="1172907" cy="206658"/>
          </a:xfrm>
          <a:prstGeom prst="roundRect">
            <a:avLst/>
          </a:prstGeom>
          <a:solidFill>
            <a:schemeClr val="accent4">
              <a:lumMod val="75000"/>
              <a:alpha val="0"/>
            </a:scheme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9A9FC99E-B12E-3C41-87F1-2C27D31E1113}"/>
              </a:ext>
            </a:extLst>
          </p:cNvPr>
          <p:cNvSpPr/>
          <p:nvPr/>
        </p:nvSpPr>
        <p:spPr>
          <a:xfrm rot="5400000">
            <a:off x="4806858" y="3442544"/>
            <a:ext cx="168513" cy="168512"/>
          </a:xfrm>
          <a:prstGeom prst="ellipse">
            <a:avLst/>
          </a:prstGeom>
          <a:solidFill>
            <a:srgbClr val="006400">
              <a:alpha val="7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6E5EBBEA-D3FC-DB46-A641-96762F285A62}"/>
              </a:ext>
            </a:extLst>
          </p:cNvPr>
          <p:cNvSpPr/>
          <p:nvPr/>
        </p:nvSpPr>
        <p:spPr>
          <a:xfrm rot="5400000">
            <a:off x="4806858" y="3634082"/>
            <a:ext cx="168513" cy="168512"/>
          </a:xfrm>
          <a:prstGeom prst="ellipse">
            <a:avLst/>
          </a:prstGeom>
          <a:solidFill>
            <a:srgbClr val="006400">
              <a:alpha val="25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4F5CE6F3-6E67-654A-8948-41E3A8C7E89B}"/>
              </a:ext>
            </a:extLst>
          </p:cNvPr>
          <p:cNvSpPr/>
          <p:nvPr/>
        </p:nvSpPr>
        <p:spPr>
          <a:xfrm rot="5400000">
            <a:off x="4806858" y="3828557"/>
            <a:ext cx="168513" cy="168512"/>
          </a:xfrm>
          <a:prstGeom prst="ellipse">
            <a:avLst/>
          </a:prstGeom>
          <a:solidFill>
            <a:srgbClr val="006400">
              <a:alpha val="46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CF303236-76A0-D14C-9383-F6D8DDBAB1FD}"/>
              </a:ext>
            </a:extLst>
          </p:cNvPr>
          <p:cNvSpPr/>
          <p:nvPr/>
        </p:nvSpPr>
        <p:spPr>
          <a:xfrm rot="5400000">
            <a:off x="4806858" y="4019312"/>
            <a:ext cx="168513" cy="168512"/>
          </a:xfrm>
          <a:prstGeom prst="ellipse">
            <a:avLst/>
          </a:prstGeom>
          <a:solidFill>
            <a:srgbClr val="006400">
              <a:alpha val="8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728C8305-153F-7D45-94A9-85BFC37BC088}"/>
              </a:ext>
            </a:extLst>
          </p:cNvPr>
          <p:cNvSpPr/>
          <p:nvPr/>
        </p:nvSpPr>
        <p:spPr>
          <a:xfrm rot="5400000">
            <a:off x="4806858" y="4213289"/>
            <a:ext cx="168513" cy="168512"/>
          </a:xfrm>
          <a:prstGeom prst="ellipse">
            <a:avLst/>
          </a:prstGeom>
          <a:solidFill>
            <a:srgbClr val="006400">
              <a:alpha val="1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11B2C100-D4AD-FD46-A5BB-30BC1665D564}"/>
              </a:ext>
            </a:extLst>
          </p:cNvPr>
          <p:cNvSpPr/>
          <p:nvPr/>
        </p:nvSpPr>
        <p:spPr>
          <a:xfrm rot="5400000">
            <a:off x="4806858" y="4402060"/>
            <a:ext cx="168513" cy="168512"/>
          </a:xfrm>
          <a:prstGeom prst="ellipse">
            <a:avLst/>
          </a:prstGeom>
          <a:solidFill>
            <a:srgbClr val="006400">
              <a:alpha val="46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971F420B-4A02-7342-846A-F439C44EBA80}"/>
              </a:ext>
            </a:extLst>
          </p:cNvPr>
          <p:cNvSpPr/>
          <p:nvPr/>
        </p:nvSpPr>
        <p:spPr>
          <a:xfrm rot="5400000">
            <a:off x="5758083" y="3909218"/>
            <a:ext cx="1172907" cy="206658"/>
          </a:xfrm>
          <a:prstGeom prst="roundRect">
            <a:avLst/>
          </a:prstGeom>
          <a:solidFill>
            <a:schemeClr val="accent4">
              <a:lumMod val="75000"/>
              <a:alpha val="0"/>
            </a:scheme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929266AA-E934-3342-9356-35D21591850E}"/>
              </a:ext>
            </a:extLst>
          </p:cNvPr>
          <p:cNvSpPr/>
          <p:nvPr/>
        </p:nvSpPr>
        <p:spPr>
          <a:xfrm rot="5400000">
            <a:off x="6261688" y="3448228"/>
            <a:ext cx="168513" cy="168512"/>
          </a:xfrm>
          <a:prstGeom prst="ellipse">
            <a:avLst/>
          </a:prstGeom>
          <a:solidFill>
            <a:srgbClr val="006400">
              <a:alpha val="37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C1E5D981-AF8D-314A-8F97-E72455C1712D}"/>
              </a:ext>
            </a:extLst>
          </p:cNvPr>
          <p:cNvSpPr/>
          <p:nvPr/>
        </p:nvSpPr>
        <p:spPr>
          <a:xfrm rot="5400000">
            <a:off x="6261688" y="3639766"/>
            <a:ext cx="168513" cy="168512"/>
          </a:xfrm>
          <a:prstGeom prst="ellipse">
            <a:avLst/>
          </a:prstGeom>
          <a:solidFill>
            <a:srgbClr val="006400">
              <a:alpha val="8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C124F41D-D300-0742-92E2-B7B251716DE8}"/>
              </a:ext>
            </a:extLst>
          </p:cNvPr>
          <p:cNvSpPr/>
          <p:nvPr/>
        </p:nvSpPr>
        <p:spPr>
          <a:xfrm rot="5400000">
            <a:off x="6261688" y="3834241"/>
            <a:ext cx="168513" cy="168512"/>
          </a:xfrm>
          <a:prstGeom prst="ellipse">
            <a:avLst/>
          </a:prstGeom>
          <a:solidFill>
            <a:srgbClr val="006400">
              <a:alpha val="1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6B72B147-6C1A-2541-8A96-7C871CFF103D}"/>
              </a:ext>
            </a:extLst>
          </p:cNvPr>
          <p:cNvSpPr/>
          <p:nvPr/>
        </p:nvSpPr>
        <p:spPr>
          <a:xfrm rot="5400000">
            <a:off x="6261688" y="4024996"/>
            <a:ext cx="168513" cy="168512"/>
          </a:xfrm>
          <a:prstGeom prst="ellipse">
            <a:avLst/>
          </a:prstGeom>
          <a:solidFill>
            <a:srgbClr val="006400">
              <a:alpha val="6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A936CD9D-77B6-D041-8514-C6AF93428425}"/>
              </a:ext>
            </a:extLst>
          </p:cNvPr>
          <p:cNvSpPr/>
          <p:nvPr/>
        </p:nvSpPr>
        <p:spPr>
          <a:xfrm rot="5400000">
            <a:off x="6261688" y="4218973"/>
            <a:ext cx="168513" cy="168512"/>
          </a:xfrm>
          <a:prstGeom prst="ellipse">
            <a:avLst/>
          </a:prstGeom>
          <a:solidFill>
            <a:srgbClr val="006400">
              <a:alpha val="32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29E24C1C-1494-DC44-AE27-38E01F241D43}"/>
              </a:ext>
            </a:extLst>
          </p:cNvPr>
          <p:cNvSpPr/>
          <p:nvPr/>
        </p:nvSpPr>
        <p:spPr>
          <a:xfrm rot="5400000">
            <a:off x="6261688" y="4407744"/>
            <a:ext cx="168513" cy="168512"/>
          </a:xfrm>
          <a:prstGeom prst="ellipse">
            <a:avLst/>
          </a:prstGeom>
          <a:solidFill>
            <a:srgbClr val="006400">
              <a:alpha val="42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6" name="Rounded Rectangle 335">
            <a:extLst>
              <a:ext uri="{FF2B5EF4-FFF2-40B4-BE49-F238E27FC236}">
                <a16:creationId xmlns:a16="http://schemas.microsoft.com/office/drawing/2014/main" id="{23B5CDD5-E6E6-0042-A593-91064E030520}"/>
              </a:ext>
            </a:extLst>
          </p:cNvPr>
          <p:cNvSpPr/>
          <p:nvPr/>
        </p:nvSpPr>
        <p:spPr>
          <a:xfrm rot="5400000">
            <a:off x="7125263" y="3925668"/>
            <a:ext cx="1172907" cy="206658"/>
          </a:xfrm>
          <a:prstGeom prst="roundRect">
            <a:avLst/>
          </a:prstGeom>
          <a:solidFill>
            <a:schemeClr val="accent4">
              <a:lumMod val="75000"/>
              <a:alpha val="0"/>
            </a:scheme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D24B4478-6731-4447-AA29-C147CA62F670}"/>
              </a:ext>
            </a:extLst>
          </p:cNvPr>
          <p:cNvSpPr/>
          <p:nvPr/>
        </p:nvSpPr>
        <p:spPr>
          <a:xfrm rot="5400000">
            <a:off x="7628868" y="3464678"/>
            <a:ext cx="168513" cy="168512"/>
          </a:xfrm>
          <a:prstGeom prst="ellipse">
            <a:avLst/>
          </a:prstGeom>
          <a:solidFill>
            <a:srgbClr val="006400">
              <a:alpha val="32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682C3AD1-C806-394F-8E97-6FB01041D0CF}"/>
              </a:ext>
            </a:extLst>
          </p:cNvPr>
          <p:cNvSpPr/>
          <p:nvPr/>
        </p:nvSpPr>
        <p:spPr>
          <a:xfrm rot="5400000">
            <a:off x="7628868" y="3656216"/>
            <a:ext cx="168513" cy="168512"/>
          </a:xfrm>
          <a:prstGeom prst="ellipse">
            <a:avLst/>
          </a:prstGeom>
          <a:solidFill>
            <a:srgbClr val="006400">
              <a:alpha val="1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F4D1153F-07AA-1441-BDA6-A5B25FE1AA46}"/>
              </a:ext>
            </a:extLst>
          </p:cNvPr>
          <p:cNvSpPr/>
          <p:nvPr/>
        </p:nvSpPr>
        <p:spPr>
          <a:xfrm rot="5400000">
            <a:off x="7628868" y="3850691"/>
            <a:ext cx="168513" cy="168512"/>
          </a:xfrm>
          <a:prstGeom prst="ellipse">
            <a:avLst/>
          </a:prstGeom>
          <a:solidFill>
            <a:srgbClr val="006400">
              <a:alpha val="7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FABA4DF1-5B78-8243-B3DB-8DE0F106CC51}"/>
              </a:ext>
            </a:extLst>
          </p:cNvPr>
          <p:cNvSpPr/>
          <p:nvPr/>
        </p:nvSpPr>
        <p:spPr>
          <a:xfrm rot="5400000">
            <a:off x="7628868" y="4041446"/>
            <a:ext cx="168513" cy="168512"/>
          </a:xfrm>
          <a:prstGeom prst="ellipse">
            <a:avLst/>
          </a:prstGeom>
          <a:solidFill>
            <a:srgbClr val="006400">
              <a:alpha val="45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33A2CE6B-C666-8D4F-81EC-C9BDD5082840}"/>
              </a:ext>
            </a:extLst>
          </p:cNvPr>
          <p:cNvSpPr/>
          <p:nvPr/>
        </p:nvSpPr>
        <p:spPr>
          <a:xfrm rot="5400000">
            <a:off x="7628868" y="4235423"/>
            <a:ext cx="168513" cy="168512"/>
          </a:xfrm>
          <a:prstGeom prst="ellipse">
            <a:avLst/>
          </a:prstGeom>
          <a:solidFill>
            <a:srgbClr val="006400">
              <a:alpha val="22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620F6E1E-5438-5D44-A3F0-A8C94254BC29}"/>
              </a:ext>
            </a:extLst>
          </p:cNvPr>
          <p:cNvSpPr/>
          <p:nvPr/>
        </p:nvSpPr>
        <p:spPr>
          <a:xfrm rot="5400000">
            <a:off x="7628868" y="4424194"/>
            <a:ext cx="168513" cy="168512"/>
          </a:xfrm>
          <a:prstGeom prst="ellipse">
            <a:avLst/>
          </a:prstGeom>
          <a:solidFill>
            <a:srgbClr val="006400">
              <a:alpha val="8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C2C50C4E-F1AD-7547-A240-200CE0C93DA0}"/>
              </a:ext>
            </a:extLst>
          </p:cNvPr>
          <p:cNvCxnSpPr>
            <a:cxnSpLocks/>
            <a:stCxn id="259" idx="2"/>
          </p:cNvCxnSpPr>
          <p:nvPr/>
        </p:nvCxnSpPr>
        <p:spPr>
          <a:xfrm>
            <a:off x="2605969" y="4071704"/>
            <a:ext cx="436357" cy="87403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21E7B6B3-F592-E046-8B61-46045942FDFF}"/>
              </a:ext>
            </a:extLst>
          </p:cNvPr>
          <p:cNvCxnSpPr>
            <a:cxnSpLocks/>
            <a:stCxn id="260" idx="2"/>
          </p:cNvCxnSpPr>
          <p:nvPr/>
        </p:nvCxnSpPr>
        <p:spPr>
          <a:xfrm>
            <a:off x="4102802" y="4451317"/>
            <a:ext cx="306913" cy="48241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3C7DEA7C-4B48-0649-8CB1-653943B01900}"/>
              </a:ext>
            </a:extLst>
          </p:cNvPr>
          <p:cNvCxnSpPr>
            <a:cxnSpLocks/>
            <a:stCxn id="275" idx="2"/>
          </p:cNvCxnSpPr>
          <p:nvPr/>
        </p:nvCxnSpPr>
        <p:spPr>
          <a:xfrm>
            <a:off x="5565333" y="4271683"/>
            <a:ext cx="549717" cy="6620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C83919DD-BCCC-6547-A5FC-EA7D1597A670}"/>
              </a:ext>
            </a:extLst>
          </p:cNvPr>
          <p:cNvCxnSpPr>
            <a:cxnSpLocks/>
            <a:stCxn id="276" idx="2"/>
          </p:cNvCxnSpPr>
          <p:nvPr/>
        </p:nvCxnSpPr>
        <p:spPr>
          <a:xfrm>
            <a:off x="6795831" y="3912973"/>
            <a:ext cx="391309" cy="102076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01C010-4CAA-4C45-989D-17E03AE4D921}"/>
              </a:ext>
            </a:extLst>
          </p:cNvPr>
          <p:cNvSpPr txBox="1"/>
          <p:nvPr/>
        </p:nvSpPr>
        <p:spPr>
          <a:xfrm>
            <a:off x="2809405" y="3962553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6DF4F3-3FDD-C84A-B92A-110C05B779E0}"/>
              </a:ext>
            </a:extLst>
          </p:cNvPr>
          <p:cNvCxnSpPr>
            <a:cxnSpLocks/>
          </p:cNvCxnSpPr>
          <p:nvPr/>
        </p:nvCxnSpPr>
        <p:spPr>
          <a:xfrm>
            <a:off x="1070812" y="3889869"/>
            <a:ext cx="366253" cy="104386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F9C9DBC3-44D0-F04F-9C5B-396E3E6EC558}"/>
              </a:ext>
            </a:extLst>
          </p:cNvPr>
          <p:cNvSpPr/>
          <p:nvPr/>
        </p:nvSpPr>
        <p:spPr>
          <a:xfrm>
            <a:off x="2920779" y="5879115"/>
            <a:ext cx="3345053" cy="582656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The turtle beat the hare</a:t>
            </a:r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BB20F21C-F482-BD45-8BED-C2AA77D3B418}"/>
              </a:ext>
            </a:extLst>
          </p:cNvPr>
          <p:cNvSpPr/>
          <p:nvPr/>
        </p:nvSpPr>
        <p:spPr>
          <a:xfrm rot="16200000">
            <a:off x="4455295" y="5302478"/>
            <a:ext cx="287485" cy="839187"/>
          </a:xfrm>
          <a:prstGeom prst="rightArrow">
            <a:avLst>
              <a:gd name="adj1" fmla="val 46225"/>
              <a:gd name="adj2" fmla="val 67922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C6D7B202-FB43-7140-8781-00E14B34B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920" y="45720"/>
            <a:ext cx="4005072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20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967302-7AF5-C34F-8209-BAFAD40BD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920" y="45720"/>
            <a:ext cx="4005072" cy="33375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35130999-A7ED-634A-8252-A02C6028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1AB9B2-044A-BA4A-94A6-5A781E5A7DF2}" type="slidenum">
              <a:rPr lang="en-US" smtClean="0"/>
              <a:t>14</a:t>
            </a:fld>
            <a:endParaRPr lang="en-US"/>
          </a:p>
        </p:txBody>
      </p:sp>
      <p:sp>
        <p:nvSpPr>
          <p:cNvPr id="258" name="Rounded Rectangle 257">
            <a:extLst>
              <a:ext uri="{FF2B5EF4-FFF2-40B4-BE49-F238E27FC236}">
                <a16:creationId xmlns:a16="http://schemas.microsoft.com/office/drawing/2014/main" id="{D1FB3EEB-4EE6-3A49-87AD-A49854569202}"/>
              </a:ext>
            </a:extLst>
          </p:cNvPr>
          <p:cNvSpPr/>
          <p:nvPr/>
        </p:nvSpPr>
        <p:spPr>
          <a:xfrm>
            <a:off x="855557" y="3542397"/>
            <a:ext cx="593643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rgbClr val="000099"/>
                </a:solidFill>
                <a:latin typeface="+mj-lt"/>
              </a:rPr>
              <a:t>The</a:t>
            </a:r>
          </a:p>
        </p:txBody>
      </p:sp>
      <p:sp>
        <p:nvSpPr>
          <p:cNvPr id="259" name="Rounded Rectangle 258">
            <a:extLst>
              <a:ext uri="{FF2B5EF4-FFF2-40B4-BE49-F238E27FC236}">
                <a16:creationId xmlns:a16="http://schemas.microsoft.com/office/drawing/2014/main" id="{EDED8698-79F7-A542-B886-D44FA76EADA7}"/>
              </a:ext>
            </a:extLst>
          </p:cNvPr>
          <p:cNvSpPr/>
          <p:nvPr/>
        </p:nvSpPr>
        <p:spPr>
          <a:xfrm>
            <a:off x="2190093" y="4333839"/>
            <a:ext cx="841245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rgbClr val="000099"/>
                </a:solidFill>
                <a:latin typeface="+mj-lt"/>
              </a:rPr>
              <a:t>rabbit</a:t>
            </a:r>
          </a:p>
        </p:txBody>
      </p:sp>
      <p:sp>
        <p:nvSpPr>
          <p:cNvPr id="260" name="Rounded Rectangle 259">
            <a:extLst>
              <a:ext uri="{FF2B5EF4-FFF2-40B4-BE49-F238E27FC236}">
                <a16:creationId xmlns:a16="http://schemas.microsoft.com/office/drawing/2014/main" id="{DB782B3C-A140-DE4E-98FB-C201D555E4DF}"/>
              </a:ext>
            </a:extLst>
          </p:cNvPr>
          <p:cNvSpPr/>
          <p:nvPr/>
        </p:nvSpPr>
        <p:spPr>
          <a:xfrm>
            <a:off x="3795888" y="3879909"/>
            <a:ext cx="584329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rgbClr val="000099"/>
                </a:solidFill>
                <a:latin typeface="+mj-lt"/>
              </a:rPr>
              <a:t>lost 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AE717A64-33D1-9845-84B2-7E900FCE12E2}"/>
              </a:ext>
            </a:extLst>
          </p:cNvPr>
          <p:cNvCxnSpPr>
            <a:cxnSpLocks/>
          </p:cNvCxnSpPr>
          <p:nvPr/>
        </p:nvCxnSpPr>
        <p:spPr>
          <a:xfrm flipH="1" flipV="1">
            <a:off x="699677" y="4548439"/>
            <a:ext cx="13560" cy="82509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967A3721-82D8-9E46-885E-BC8BA72EE2C3}"/>
              </a:ext>
            </a:extLst>
          </p:cNvPr>
          <p:cNvCxnSpPr>
            <a:cxnSpLocks/>
          </p:cNvCxnSpPr>
          <p:nvPr/>
        </p:nvCxnSpPr>
        <p:spPr>
          <a:xfrm flipV="1">
            <a:off x="2034879" y="4533197"/>
            <a:ext cx="48" cy="82509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7DC7C07E-9219-4841-ADCC-B05BCB7E49CF}"/>
              </a:ext>
            </a:extLst>
          </p:cNvPr>
          <p:cNvCxnSpPr>
            <a:cxnSpLocks/>
          </p:cNvCxnSpPr>
          <p:nvPr/>
        </p:nvCxnSpPr>
        <p:spPr>
          <a:xfrm flipV="1">
            <a:off x="3636817" y="4522610"/>
            <a:ext cx="0" cy="90645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2E564E14-6207-DA43-B67B-E0F4B7BDF11F}"/>
              </a:ext>
            </a:extLst>
          </p:cNvPr>
          <p:cNvCxnSpPr>
            <a:cxnSpLocks/>
          </p:cNvCxnSpPr>
          <p:nvPr/>
        </p:nvCxnSpPr>
        <p:spPr>
          <a:xfrm flipH="1" flipV="1">
            <a:off x="4885304" y="4566923"/>
            <a:ext cx="5574" cy="72373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B8303375-FF87-334F-A1F4-7675190D84DE}"/>
              </a:ext>
            </a:extLst>
          </p:cNvPr>
          <p:cNvCxnSpPr>
            <a:cxnSpLocks/>
          </p:cNvCxnSpPr>
          <p:nvPr/>
        </p:nvCxnSpPr>
        <p:spPr>
          <a:xfrm flipV="1">
            <a:off x="6338346" y="4571706"/>
            <a:ext cx="1409" cy="87896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1426252F-97D8-CD4D-8196-6E1693BBB85E}"/>
              </a:ext>
            </a:extLst>
          </p:cNvPr>
          <p:cNvCxnSpPr>
            <a:cxnSpLocks/>
          </p:cNvCxnSpPr>
          <p:nvPr/>
        </p:nvCxnSpPr>
        <p:spPr>
          <a:xfrm flipV="1">
            <a:off x="7705526" y="4588156"/>
            <a:ext cx="1409" cy="924527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Rounded Rectangle 274">
            <a:extLst>
              <a:ext uri="{FF2B5EF4-FFF2-40B4-BE49-F238E27FC236}">
                <a16:creationId xmlns:a16="http://schemas.microsoft.com/office/drawing/2014/main" id="{128913DE-DAAF-434D-9E87-EBEB0AADEB55}"/>
              </a:ext>
            </a:extLst>
          </p:cNvPr>
          <p:cNvSpPr/>
          <p:nvPr/>
        </p:nvSpPr>
        <p:spPr>
          <a:xfrm>
            <a:off x="5054355" y="3345713"/>
            <a:ext cx="355387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rgbClr val="000099"/>
                </a:solidFill>
                <a:latin typeface="+mj-lt"/>
              </a:rPr>
              <a:t>to</a:t>
            </a:r>
          </a:p>
        </p:txBody>
      </p:sp>
      <p:sp>
        <p:nvSpPr>
          <p:cNvPr id="276" name="Rounded Rectangle 275">
            <a:extLst>
              <a:ext uri="{FF2B5EF4-FFF2-40B4-BE49-F238E27FC236}">
                <a16:creationId xmlns:a16="http://schemas.microsoft.com/office/drawing/2014/main" id="{62E921BC-27AD-2E4D-A5A3-F88F19B47DF0}"/>
              </a:ext>
            </a:extLst>
          </p:cNvPr>
          <p:cNvSpPr/>
          <p:nvPr/>
        </p:nvSpPr>
        <p:spPr>
          <a:xfrm>
            <a:off x="6499699" y="3565501"/>
            <a:ext cx="592264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rgbClr val="000099"/>
                </a:solidFill>
                <a:latin typeface="+mj-lt"/>
              </a:rPr>
              <a:t>the </a:t>
            </a:r>
          </a:p>
        </p:txBody>
      </p:sp>
      <p:sp>
        <p:nvSpPr>
          <p:cNvPr id="277" name="Rounded Rectangle 276">
            <a:extLst>
              <a:ext uri="{FF2B5EF4-FFF2-40B4-BE49-F238E27FC236}">
                <a16:creationId xmlns:a16="http://schemas.microsoft.com/office/drawing/2014/main" id="{E6FF8609-B293-FC4F-AAB1-BF42DD75E6BB}"/>
              </a:ext>
            </a:extLst>
          </p:cNvPr>
          <p:cNvSpPr/>
          <p:nvPr/>
        </p:nvSpPr>
        <p:spPr>
          <a:xfrm>
            <a:off x="7876365" y="3748513"/>
            <a:ext cx="1087553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rgbClr val="000099"/>
                </a:solidFill>
                <a:latin typeface="+mj-lt"/>
              </a:rPr>
              <a:t>tortoise 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6618C5A2-A1E3-194B-A1FD-F512F4EBE206}"/>
              </a:ext>
            </a:extLst>
          </p:cNvPr>
          <p:cNvSpPr/>
          <p:nvPr/>
        </p:nvSpPr>
        <p:spPr>
          <a:xfrm rot="10800000" flipV="1">
            <a:off x="206418" y="4933733"/>
            <a:ext cx="8757500" cy="607860"/>
          </a:xfrm>
          <a:prstGeom prst="rect">
            <a:avLst/>
          </a:prstGeom>
          <a:solidFill>
            <a:srgbClr val="006400"/>
          </a:solidFill>
          <a:ln>
            <a:solidFill>
              <a:srgbClr val="0064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Paraphraser</a:t>
            </a:r>
          </a:p>
        </p:txBody>
      </p:sp>
      <p:sp>
        <p:nvSpPr>
          <p:cNvPr id="371" name="Rounded Rectangle 370">
            <a:extLst>
              <a:ext uri="{FF2B5EF4-FFF2-40B4-BE49-F238E27FC236}">
                <a16:creationId xmlns:a16="http://schemas.microsoft.com/office/drawing/2014/main" id="{585F44C1-A457-2E4E-8C00-1B30B9857D25}"/>
              </a:ext>
            </a:extLst>
          </p:cNvPr>
          <p:cNvSpPr/>
          <p:nvPr/>
        </p:nvSpPr>
        <p:spPr>
          <a:xfrm rot="5400000">
            <a:off x="118005" y="3885951"/>
            <a:ext cx="1172907" cy="206658"/>
          </a:xfrm>
          <a:prstGeom prst="roundRect">
            <a:avLst/>
          </a:prstGeom>
          <a:solidFill>
            <a:schemeClr val="accent4">
              <a:lumMod val="75000"/>
              <a:alpha val="0"/>
            </a:scheme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E90D21CA-0CA1-A749-AB54-4F7770252D44}"/>
              </a:ext>
            </a:extLst>
          </p:cNvPr>
          <p:cNvSpPr/>
          <p:nvPr/>
        </p:nvSpPr>
        <p:spPr>
          <a:xfrm rot="5400000">
            <a:off x="621610" y="3424961"/>
            <a:ext cx="168513" cy="168512"/>
          </a:xfrm>
          <a:prstGeom prst="ellipse">
            <a:avLst/>
          </a:prstGeom>
          <a:solidFill>
            <a:srgbClr val="006400">
              <a:alpha val="76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9F4EA6A3-3181-C14D-900B-70C45A8D9548}"/>
              </a:ext>
            </a:extLst>
          </p:cNvPr>
          <p:cNvSpPr/>
          <p:nvPr/>
        </p:nvSpPr>
        <p:spPr>
          <a:xfrm rot="5400000">
            <a:off x="621610" y="3616499"/>
            <a:ext cx="168513" cy="168512"/>
          </a:xfrm>
          <a:prstGeom prst="ellipse">
            <a:avLst/>
          </a:prstGeom>
          <a:solidFill>
            <a:srgbClr val="000099">
              <a:alpha val="75000"/>
            </a:srgbClr>
          </a:solidFill>
          <a:ln w="1905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6AA506A8-6625-5741-AEC0-36599D0E48BA}"/>
              </a:ext>
            </a:extLst>
          </p:cNvPr>
          <p:cNvSpPr/>
          <p:nvPr/>
        </p:nvSpPr>
        <p:spPr>
          <a:xfrm rot="5400000">
            <a:off x="621610" y="3810974"/>
            <a:ext cx="168513" cy="168512"/>
          </a:xfrm>
          <a:prstGeom prst="ellipse">
            <a:avLst/>
          </a:prstGeom>
          <a:solidFill>
            <a:srgbClr val="006400">
              <a:alpha val="45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C2E3EF55-512F-CD40-A6C9-7D1FC467E4B8}"/>
              </a:ext>
            </a:extLst>
          </p:cNvPr>
          <p:cNvSpPr/>
          <p:nvPr/>
        </p:nvSpPr>
        <p:spPr>
          <a:xfrm rot="5400000">
            <a:off x="621610" y="4001729"/>
            <a:ext cx="168513" cy="168512"/>
          </a:xfrm>
          <a:prstGeom prst="ellipse">
            <a:avLst/>
          </a:prstGeom>
          <a:solidFill>
            <a:srgbClr val="006400">
              <a:alpha val="1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DBCFC706-A993-734B-A095-008D7449213C}"/>
              </a:ext>
            </a:extLst>
          </p:cNvPr>
          <p:cNvSpPr/>
          <p:nvPr/>
        </p:nvSpPr>
        <p:spPr>
          <a:xfrm rot="5400000">
            <a:off x="621610" y="4195706"/>
            <a:ext cx="168513" cy="168512"/>
          </a:xfrm>
          <a:prstGeom prst="ellipse">
            <a:avLst/>
          </a:prstGeom>
          <a:solidFill>
            <a:srgbClr val="006400">
              <a:alpha val="41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B0FB6CD5-8546-854D-AACA-CACFB4701F19}"/>
              </a:ext>
            </a:extLst>
          </p:cNvPr>
          <p:cNvSpPr/>
          <p:nvPr/>
        </p:nvSpPr>
        <p:spPr>
          <a:xfrm rot="5400000">
            <a:off x="621610" y="4384477"/>
            <a:ext cx="168513" cy="168512"/>
          </a:xfrm>
          <a:prstGeom prst="ellipse">
            <a:avLst/>
          </a:prstGeom>
          <a:solidFill>
            <a:srgbClr val="006400">
              <a:alpha val="8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Rounded Rectangle 363">
            <a:extLst>
              <a:ext uri="{FF2B5EF4-FFF2-40B4-BE49-F238E27FC236}">
                <a16:creationId xmlns:a16="http://schemas.microsoft.com/office/drawing/2014/main" id="{78F28EFD-0936-8442-A554-0F744D13CFF8}"/>
              </a:ext>
            </a:extLst>
          </p:cNvPr>
          <p:cNvSpPr/>
          <p:nvPr/>
        </p:nvSpPr>
        <p:spPr>
          <a:xfrm rot="5400000">
            <a:off x="1453255" y="3870709"/>
            <a:ext cx="1172907" cy="206658"/>
          </a:xfrm>
          <a:prstGeom prst="roundRect">
            <a:avLst/>
          </a:prstGeom>
          <a:solidFill>
            <a:schemeClr val="accent4">
              <a:lumMod val="75000"/>
              <a:alpha val="0"/>
            </a:scheme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7C3C2E00-8768-DD4A-9C09-AD514CF53E29}"/>
              </a:ext>
            </a:extLst>
          </p:cNvPr>
          <p:cNvSpPr/>
          <p:nvPr/>
        </p:nvSpPr>
        <p:spPr>
          <a:xfrm rot="5400000">
            <a:off x="1956860" y="3409719"/>
            <a:ext cx="168513" cy="168512"/>
          </a:xfrm>
          <a:prstGeom prst="ellipse">
            <a:avLst/>
          </a:prstGeom>
          <a:solidFill>
            <a:srgbClr val="006400">
              <a:alpha val="32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15B0B931-5D58-5D4C-A4DA-2366078D03A3}"/>
              </a:ext>
            </a:extLst>
          </p:cNvPr>
          <p:cNvSpPr/>
          <p:nvPr/>
        </p:nvSpPr>
        <p:spPr>
          <a:xfrm rot="5400000">
            <a:off x="1956860" y="3601257"/>
            <a:ext cx="168513" cy="168512"/>
          </a:xfrm>
          <a:prstGeom prst="ellipse">
            <a:avLst/>
          </a:prstGeom>
          <a:solidFill>
            <a:srgbClr val="006400">
              <a:alpha val="25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8D99B82F-C105-E341-ACD3-F0CB7C5C09B5}"/>
              </a:ext>
            </a:extLst>
          </p:cNvPr>
          <p:cNvSpPr/>
          <p:nvPr/>
        </p:nvSpPr>
        <p:spPr>
          <a:xfrm rot="5400000">
            <a:off x="1956860" y="3795732"/>
            <a:ext cx="168513" cy="168512"/>
          </a:xfrm>
          <a:prstGeom prst="ellipse">
            <a:avLst/>
          </a:prstGeom>
          <a:solidFill>
            <a:srgbClr val="006400">
              <a:alpha val="8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DC16DA24-9462-B54F-86CC-EF893B611144}"/>
              </a:ext>
            </a:extLst>
          </p:cNvPr>
          <p:cNvSpPr/>
          <p:nvPr/>
        </p:nvSpPr>
        <p:spPr>
          <a:xfrm rot="5400000">
            <a:off x="1956860" y="3986487"/>
            <a:ext cx="168513" cy="168512"/>
          </a:xfrm>
          <a:prstGeom prst="ellipse">
            <a:avLst/>
          </a:prstGeom>
          <a:solidFill>
            <a:srgbClr val="006400">
              <a:alpha val="45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EA987CB4-45A5-7848-8BD7-9CC03D517B36}"/>
              </a:ext>
            </a:extLst>
          </p:cNvPr>
          <p:cNvSpPr/>
          <p:nvPr/>
        </p:nvSpPr>
        <p:spPr>
          <a:xfrm rot="5400000">
            <a:off x="1956860" y="4180464"/>
            <a:ext cx="168513" cy="168512"/>
          </a:xfrm>
          <a:prstGeom prst="ellipse">
            <a:avLst/>
          </a:prstGeom>
          <a:solidFill>
            <a:srgbClr val="006400">
              <a:alpha val="4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A057281D-4AA8-1346-AEF1-89EDB0953854}"/>
              </a:ext>
            </a:extLst>
          </p:cNvPr>
          <p:cNvSpPr/>
          <p:nvPr/>
        </p:nvSpPr>
        <p:spPr>
          <a:xfrm rot="5400000">
            <a:off x="1956860" y="4369235"/>
            <a:ext cx="168513" cy="168512"/>
          </a:xfrm>
          <a:prstGeom prst="ellipse">
            <a:avLst/>
          </a:prstGeom>
          <a:solidFill>
            <a:srgbClr val="000099">
              <a:alpha val="75000"/>
            </a:srgbClr>
          </a:solidFill>
          <a:ln w="1905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ounded Rectangle 356">
            <a:extLst>
              <a:ext uri="{FF2B5EF4-FFF2-40B4-BE49-F238E27FC236}">
                <a16:creationId xmlns:a16="http://schemas.microsoft.com/office/drawing/2014/main" id="{EC067F93-0FBA-4A43-9D02-2DD21403C8C2}"/>
              </a:ext>
            </a:extLst>
          </p:cNvPr>
          <p:cNvSpPr/>
          <p:nvPr/>
        </p:nvSpPr>
        <p:spPr>
          <a:xfrm rot="5400000">
            <a:off x="3055145" y="3860122"/>
            <a:ext cx="1172907" cy="206658"/>
          </a:xfrm>
          <a:prstGeom prst="roundRect">
            <a:avLst/>
          </a:prstGeom>
          <a:solidFill>
            <a:schemeClr val="accent4">
              <a:lumMod val="75000"/>
              <a:alpha val="0"/>
            </a:scheme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1A4AED6C-73B4-2B4C-825E-27BE2578F491}"/>
              </a:ext>
            </a:extLst>
          </p:cNvPr>
          <p:cNvSpPr/>
          <p:nvPr/>
        </p:nvSpPr>
        <p:spPr>
          <a:xfrm rot="5400000">
            <a:off x="3558750" y="3399132"/>
            <a:ext cx="168513" cy="168512"/>
          </a:xfrm>
          <a:prstGeom prst="ellipse">
            <a:avLst/>
          </a:prstGeom>
          <a:solidFill>
            <a:srgbClr val="006400">
              <a:alpha val="32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A42AAA37-A83A-7A4A-937E-D5AA7A497B1A}"/>
              </a:ext>
            </a:extLst>
          </p:cNvPr>
          <p:cNvSpPr/>
          <p:nvPr/>
        </p:nvSpPr>
        <p:spPr>
          <a:xfrm rot="5400000">
            <a:off x="3558750" y="3590670"/>
            <a:ext cx="168513" cy="168512"/>
          </a:xfrm>
          <a:prstGeom prst="ellipse">
            <a:avLst/>
          </a:prstGeom>
          <a:solidFill>
            <a:srgbClr val="006400">
              <a:alpha val="1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F93A7C39-409C-9C4D-9566-58FBC175A870}"/>
              </a:ext>
            </a:extLst>
          </p:cNvPr>
          <p:cNvSpPr/>
          <p:nvPr/>
        </p:nvSpPr>
        <p:spPr>
          <a:xfrm rot="5400000">
            <a:off x="3558750" y="3785145"/>
            <a:ext cx="168513" cy="168512"/>
          </a:xfrm>
          <a:prstGeom prst="ellipse">
            <a:avLst/>
          </a:prstGeom>
          <a:solidFill>
            <a:srgbClr val="006400">
              <a:alpha val="6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DD9E7316-20BD-D543-A112-778B2E53A35E}"/>
              </a:ext>
            </a:extLst>
          </p:cNvPr>
          <p:cNvSpPr/>
          <p:nvPr/>
        </p:nvSpPr>
        <p:spPr>
          <a:xfrm rot="5400000">
            <a:off x="3558750" y="3975900"/>
            <a:ext cx="168513" cy="168512"/>
          </a:xfrm>
          <a:prstGeom prst="ellipse">
            <a:avLst/>
          </a:prstGeom>
          <a:solidFill>
            <a:srgbClr val="000099">
              <a:alpha val="75000"/>
            </a:srgbClr>
          </a:solidFill>
          <a:ln w="1905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8F0E86F8-8467-C747-92D8-9757CE4C6E52}"/>
              </a:ext>
            </a:extLst>
          </p:cNvPr>
          <p:cNvSpPr/>
          <p:nvPr/>
        </p:nvSpPr>
        <p:spPr>
          <a:xfrm rot="5400000">
            <a:off x="3558750" y="4169877"/>
            <a:ext cx="168513" cy="168512"/>
          </a:xfrm>
          <a:prstGeom prst="ellipse">
            <a:avLst/>
          </a:prstGeom>
          <a:solidFill>
            <a:srgbClr val="006400">
              <a:alpha val="8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84974627-9CB6-BF44-B61A-CCE1FC843760}"/>
              </a:ext>
            </a:extLst>
          </p:cNvPr>
          <p:cNvSpPr/>
          <p:nvPr/>
        </p:nvSpPr>
        <p:spPr>
          <a:xfrm rot="5400000">
            <a:off x="3558750" y="4358648"/>
            <a:ext cx="168513" cy="168512"/>
          </a:xfrm>
          <a:prstGeom prst="ellipse">
            <a:avLst/>
          </a:prstGeom>
          <a:solidFill>
            <a:srgbClr val="006400">
              <a:alpha val="32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ounded Rectangle 349">
            <a:extLst>
              <a:ext uri="{FF2B5EF4-FFF2-40B4-BE49-F238E27FC236}">
                <a16:creationId xmlns:a16="http://schemas.microsoft.com/office/drawing/2014/main" id="{9E540978-6A08-6248-8FFC-B01B94368F4F}"/>
              </a:ext>
            </a:extLst>
          </p:cNvPr>
          <p:cNvSpPr/>
          <p:nvPr/>
        </p:nvSpPr>
        <p:spPr>
          <a:xfrm rot="5400000">
            <a:off x="4303253" y="3903534"/>
            <a:ext cx="1172907" cy="206658"/>
          </a:xfrm>
          <a:prstGeom prst="roundRect">
            <a:avLst/>
          </a:prstGeom>
          <a:solidFill>
            <a:schemeClr val="accent4">
              <a:lumMod val="75000"/>
              <a:alpha val="0"/>
            </a:scheme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9A9FC99E-B12E-3C41-87F1-2C27D31E1113}"/>
              </a:ext>
            </a:extLst>
          </p:cNvPr>
          <p:cNvSpPr/>
          <p:nvPr/>
        </p:nvSpPr>
        <p:spPr>
          <a:xfrm rot="5400000">
            <a:off x="4806858" y="3442544"/>
            <a:ext cx="168513" cy="168512"/>
          </a:xfrm>
          <a:prstGeom prst="ellipse">
            <a:avLst/>
          </a:prstGeom>
          <a:solidFill>
            <a:srgbClr val="000099">
              <a:alpha val="75000"/>
            </a:srgbClr>
          </a:solidFill>
          <a:ln w="1905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6E5EBBEA-D3FC-DB46-A641-96762F285A62}"/>
              </a:ext>
            </a:extLst>
          </p:cNvPr>
          <p:cNvSpPr/>
          <p:nvPr/>
        </p:nvSpPr>
        <p:spPr>
          <a:xfrm rot="5400000">
            <a:off x="4806858" y="3634082"/>
            <a:ext cx="168513" cy="168512"/>
          </a:xfrm>
          <a:prstGeom prst="ellipse">
            <a:avLst/>
          </a:prstGeom>
          <a:solidFill>
            <a:srgbClr val="006400">
              <a:alpha val="25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4F5CE6F3-6E67-654A-8948-41E3A8C7E89B}"/>
              </a:ext>
            </a:extLst>
          </p:cNvPr>
          <p:cNvSpPr/>
          <p:nvPr/>
        </p:nvSpPr>
        <p:spPr>
          <a:xfrm rot="5400000">
            <a:off x="4806858" y="3828557"/>
            <a:ext cx="168513" cy="168512"/>
          </a:xfrm>
          <a:prstGeom prst="ellipse">
            <a:avLst/>
          </a:prstGeom>
          <a:solidFill>
            <a:srgbClr val="006400">
              <a:alpha val="46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CF303236-76A0-D14C-9383-F6D8DDBAB1FD}"/>
              </a:ext>
            </a:extLst>
          </p:cNvPr>
          <p:cNvSpPr/>
          <p:nvPr/>
        </p:nvSpPr>
        <p:spPr>
          <a:xfrm rot="5400000">
            <a:off x="4806858" y="4019312"/>
            <a:ext cx="168513" cy="168512"/>
          </a:xfrm>
          <a:prstGeom prst="ellipse">
            <a:avLst/>
          </a:prstGeom>
          <a:solidFill>
            <a:srgbClr val="006400">
              <a:alpha val="8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728C8305-153F-7D45-94A9-85BFC37BC088}"/>
              </a:ext>
            </a:extLst>
          </p:cNvPr>
          <p:cNvSpPr/>
          <p:nvPr/>
        </p:nvSpPr>
        <p:spPr>
          <a:xfrm rot="5400000">
            <a:off x="4806858" y="4213289"/>
            <a:ext cx="168513" cy="168512"/>
          </a:xfrm>
          <a:prstGeom prst="ellipse">
            <a:avLst/>
          </a:prstGeom>
          <a:solidFill>
            <a:srgbClr val="006400">
              <a:alpha val="1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11B2C100-D4AD-FD46-A5BB-30BC1665D564}"/>
              </a:ext>
            </a:extLst>
          </p:cNvPr>
          <p:cNvSpPr/>
          <p:nvPr/>
        </p:nvSpPr>
        <p:spPr>
          <a:xfrm rot="5400000">
            <a:off x="4806858" y="4402060"/>
            <a:ext cx="168513" cy="168512"/>
          </a:xfrm>
          <a:prstGeom prst="ellipse">
            <a:avLst/>
          </a:prstGeom>
          <a:solidFill>
            <a:srgbClr val="006400">
              <a:alpha val="46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971F420B-4A02-7342-846A-F439C44EBA80}"/>
              </a:ext>
            </a:extLst>
          </p:cNvPr>
          <p:cNvSpPr/>
          <p:nvPr/>
        </p:nvSpPr>
        <p:spPr>
          <a:xfrm rot="5400000">
            <a:off x="5758083" y="3909218"/>
            <a:ext cx="1172907" cy="206658"/>
          </a:xfrm>
          <a:prstGeom prst="roundRect">
            <a:avLst/>
          </a:prstGeom>
          <a:solidFill>
            <a:schemeClr val="accent4">
              <a:lumMod val="75000"/>
              <a:alpha val="0"/>
            </a:scheme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929266AA-E934-3342-9356-35D21591850E}"/>
              </a:ext>
            </a:extLst>
          </p:cNvPr>
          <p:cNvSpPr/>
          <p:nvPr/>
        </p:nvSpPr>
        <p:spPr>
          <a:xfrm rot="5400000">
            <a:off x="6261688" y="3448228"/>
            <a:ext cx="168513" cy="168512"/>
          </a:xfrm>
          <a:prstGeom prst="ellipse">
            <a:avLst/>
          </a:prstGeom>
          <a:solidFill>
            <a:srgbClr val="006400">
              <a:alpha val="37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C1E5D981-AF8D-314A-8F97-E72455C1712D}"/>
              </a:ext>
            </a:extLst>
          </p:cNvPr>
          <p:cNvSpPr/>
          <p:nvPr/>
        </p:nvSpPr>
        <p:spPr>
          <a:xfrm rot="5400000">
            <a:off x="6261688" y="3639766"/>
            <a:ext cx="168513" cy="168512"/>
          </a:xfrm>
          <a:prstGeom prst="ellipse">
            <a:avLst/>
          </a:prstGeom>
          <a:solidFill>
            <a:srgbClr val="000099">
              <a:alpha val="75000"/>
            </a:srgbClr>
          </a:solidFill>
          <a:ln w="1905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C124F41D-D300-0742-92E2-B7B251716DE8}"/>
              </a:ext>
            </a:extLst>
          </p:cNvPr>
          <p:cNvSpPr/>
          <p:nvPr/>
        </p:nvSpPr>
        <p:spPr>
          <a:xfrm rot="5400000">
            <a:off x="6261688" y="3834241"/>
            <a:ext cx="168513" cy="168512"/>
          </a:xfrm>
          <a:prstGeom prst="ellipse">
            <a:avLst/>
          </a:prstGeom>
          <a:solidFill>
            <a:srgbClr val="006400">
              <a:alpha val="1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6B72B147-6C1A-2541-8A96-7C871CFF103D}"/>
              </a:ext>
            </a:extLst>
          </p:cNvPr>
          <p:cNvSpPr/>
          <p:nvPr/>
        </p:nvSpPr>
        <p:spPr>
          <a:xfrm rot="5400000">
            <a:off x="6261688" y="4024996"/>
            <a:ext cx="168513" cy="168512"/>
          </a:xfrm>
          <a:prstGeom prst="ellipse">
            <a:avLst/>
          </a:prstGeom>
          <a:solidFill>
            <a:srgbClr val="006400">
              <a:alpha val="6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A936CD9D-77B6-D041-8514-C6AF93428425}"/>
              </a:ext>
            </a:extLst>
          </p:cNvPr>
          <p:cNvSpPr/>
          <p:nvPr/>
        </p:nvSpPr>
        <p:spPr>
          <a:xfrm rot="5400000">
            <a:off x="6261688" y="4218973"/>
            <a:ext cx="168513" cy="168512"/>
          </a:xfrm>
          <a:prstGeom prst="ellipse">
            <a:avLst/>
          </a:prstGeom>
          <a:solidFill>
            <a:srgbClr val="006400">
              <a:alpha val="32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29E24C1C-1494-DC44-AE27-38E01F241D43}"/>
              </a:ext>
            </a:extLst>
          </p:cNvPr>
          <p:cNvSpPr/>
          <p:nvPr/>
        </p:nvSpPr>
        <p:spPr>
          <a:xfrm rot="5400000">
            <a:off x="6261688" y="4407744"/>
            <a:ext cx="168513" cy="168512"/>
          </a:xfrm>
          <a:prstGeom prst="ellipse">
            <a:avLst/>
          </a:prstGeom>
          <a:solidFill>
            <a:srgbClr val="006400">
              <a:alpha val="42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6" name="Rounded Rectangle 335">
            <a:extLst>
              <a:ext uri="{FF2B5EF4-FFF2-40B4-BE49-F238E27FC236}">
                <a16:creationId xmlns:a16="http://schemas.microsoft.com/office/drawing/2014/main" id="{23B5CDD5-E6E6-0042-A593-91064E030520}"/>
              </a:ext>
            </a:extLst>
          </p:cNvPr>
          <p:cNvSpPr/>
          <p:nvPr/>
        </p:nvSpPr>
        <p:spPr>
          <a:xfrm rot="5400000">
            <a:off x="7125263" y="3925668"/>
            <a:ext cx="1172907" cy="206658"/>
          </a:xfrm>
          <a:prstGeom prst="roundRect">
            <a:avLst/>
          </a:prstGeom>
          <a:solidFill>
            <a:schemeClr val="accent4">
              <a:lumMod val="75000"/>
              <a:alpha val="0"/>
            </a:scheme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D24B4478-6731-4447-AA29-C147CA62F670}"/>
              </a:ext>
            </a:extLst>
          </p:cNvPr>
          <p:cNvSpPr/>
          <p:nvPr/>
        </p:nvSpPr>
        <p:spPr>
          <a:xfrm rot="5400000">
            <a:off x="7628868" y="3464678"/>
            <a:ext cx="168513" cy="168512"/>
          </a:xfrm>
          <a:prstGeom prst="ellipse">
            <a:avLst/>
          </a:prstGeom>
          <a:solidFill>
            <a:srgbClr val="006400">
              <a:alpha val="32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682C3AD1-C806-394F-8E97-6FB01041D0CF}"/>
              </a:ext>
            </a:extLst>
          </p:cNvPr>
          <p:cNvSpPr/>
          <p:nvPr/>
        </p:nvSpPr>
        <p:spPr>
          <a:xfrm rot="5400000">
            <a:off x="7628868" y="3656216"/>
            <a:ext cx="168513" cy="168512"/>
          </a:xfrm>
          <a:prstGeom prst="ellipse">
            <a:avLst/>
          </a:prstGeom>
          <a:solidFill>
            <a:srgbClr val="006400">
              <a:alpha val="1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F4D1153F-07AA-1441-BDA6-A5B25FE1AA46}"/>
              </a:ext>
            </a:extLst>
          </p:cNvPr>
          <p:cNvSpPr/>
          <p:nvPr/>
        </p:nvSpPr>
        <p:spPr>
          <a:xfrm rot="5400000">
            <a:off x="7628868" y="3850691"/>
            <a:ext cx="168513" cy="168512"/>
          </a:xfrm>
          <a:prstGeom prst="ellipse">
            <a:avLst/>
          </a:prstGeom>
          <a:solidFill>
            <a:srgbClr val="000099">
              <a:alpha val="75000"/>
            </a:srgbClr>
          </a:solidFill>
          <a:ln w="1905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FABA4DF1-5B78-8243-B3DB-8DE0F106CC51}"/>
              </a:ext>
            </a:extLst>
          </p:cNvPr>
          <p:cNvSpPr/>
          <p:nvPr/>
        </p:nvSpPr>
        <p:spPr>
          <a:xfrm rot="5400000">
            <a:off x="7628868" y="4041446"/>
            <a:ext cx="168513" cy="168512"/>
          </a:xfrm>
          <a:prstGeom prst="ellipse">
            <a:avLst/>
          </a:prstGeom>
          <a:solidFill>
            <a:srgbClr val="006400">
              <a:alpha val="45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33A2CE6B-C666-8D4F-81EC-C9BDD5082840}"/>
              </a:ext>
            </a:extLst>
          </p:cNvPr>
          <p:cNvSpPr/>
          <p:nvPr/>
        </p:nvSpPr>
        <p:spPr>
          <a:xfrm rot="5400000">
            <a:off x="7628868" y="4235423"/>
            <a:ext cx="168513" cy="168512"/>
          </a:xfrm>
          <a:prstGeom prst="ellipse">
            <a:avLst/>
          </a:prstGeom>
          <a:solidFill>
            <a:srgbClr val="006400">
              <a:alpha val="22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620F6E1E-5438-5D44-A3F0-A8C94254BC29}"/>
              </a:ext>
            </a:extLst>
          </p:cNvPr>
          <p:cNvSpPr/>
          <p:nvPr/>
        </p:nvSpPr>
        <p:spPr>
          <a:xfrm rot="5400000">
            <a:off x="7628868" y="4424194"/>
            <a:ext cx="168513" cy="168512"/>
          </a:xfrm>
          <a:prstGeom prst="ellipse">
            <a:avLst/>
          </a:prstGeom>
          <a:solidFill>
            <a:srgbClr val="006400">
              <a:alpha val="8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1C010-4CAA-4C45-989D-17E03AE4D921}"/>
              </a:ext>
            </a:extLst>
          </p:cNvPr>
          <p:cNvSpPr txBox="1"/>
          <p:nvPr/>
        </p:nvSpPr>
        <p:spPr>
          <a:xfrm>
            <a:off x="2809405" y="39625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EE6D014E-5D50-4B41-9C0B-661313D8B046}"/>
              </a:ext>
            </a:extLst>
          </p:cNvPr>
          <p:cNvCxnSpPr>
            <a:cxnSpLocks/>
            <a:stCxn id="259" idx="2"/>
          </p:cNvCxnSpPr>
          <p:nvPr/>
        </p:nvCxnSpPr>
        <p:spPr>
          <a:xfrm>
            <a:off x="2610716" y="4681311"/>
            <a:ext cx="431610" cy="26443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901B53B6-4D24-8D42-9621-276EE5664D41}"/>
              </a:ext>
            </a:extLst>
          </p:cNvPr>
          <p:cNvCxnSpPr>
            <a:cxnSpLocks/>
            <a:stCxn id="260" idx="2"/>
          </p:cNvCxnSpPr>
          <p:nvPr/>
        </p:nvCxnSpPr>
        <p:spPr>
          <a:xfrm>
            <a:off x="4088053" y="4227381"/>
            <a:ext cx="321662" cy="70635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40EC9D7A-6C20-AE4C-9C60-5328BC80E0A1}"/>
              </a:ext>
            </a:extLst>
          </p:cNvPr>
          <p:cNvCxnSpPr>
            <a:cxnSpLocks/>
            <a:stCxn id="275" idx="2"/>
          </p:cNvCxnSpPr>
          <p:nvPr/>
        </p:nvCxnSpPr>
        <p:spPr>
          <a:xfrm>
            <a:off x="5232049" y="3693185"/>
            <a:ext cx="883001" cy="124054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CC03558-ACB0-DE4C-B51F-36036E8B5351}"/>
              </a:ext>
            </a:extLst>
          </p:cNvPr>
          <p:cNvCxnSpPr>
            <a:cxnSpLocks/>
          </p:cNvCxnSpPr>
          <p:nvPr/>
        </p:nvCxnSpPr>
        <p:spPr>
          <a:xfrm>
            <a:off x="6795831" y="3912973"/>
            <a:ext cx="391309" cy="102076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EBAF8A2A-9EA7-D645-A800-4A640949DDF3}"/>
              </a:ext>
            </a:extLst>
          </p:cNvPr>
          <p:cNvCxnSpPr>
            <a:cxnSpLocks/>
            <a:stCxn id="258" idx="2"/>
          </p:cNvCxnSpPr>
          <p:nvPr/>
        </p:nvCxnSpPr>
        <p:spPr>
          <a:xfrm>
            <a:off x="1152379" y="3889869"/>
            <a:ext cx="284686" cy="104386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1" name="Rounded Rectangle 400">
            <a:extLst>
              <a:ext uri="{FF2B5EF4-FFF2-40B4-BE49-F238E27FC236}">
                <a16:creationId xmlns:a16="http://schemas.microsoft.com/office/drawing/2014/main" id="{19E7B42E-5F51-434C-9898-D92A07EDFB5C}"/>
              </a:ext>
            </a:extLst>
          </p:cNvPr>
          <p:cNvSpPr/>
          <p:nvPr/>
        </p:nvSpPr>
        <p:spPr>
          <a:xfrm>
            <a:off x="2920779" y="5879115"/>
            <a:ext cx="3345053" cy="582656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The turtle beat the hare</a:t>
            </a:r>
          </a:p>
        </p:txBody>
      </p:sp>
      <p:sp>
        <p:nvSpPr>
          <p:cNvPr id="402" name="Right Arrow 401">
            <a:extLst>
              <a:ext uri="{FF2B5EF4-FFF2-40B4-BE49-F238E27FC236}">
                <a16:creationId xmlns:a16="http://schemas.microsoft.com/office/drawing/2014/main" id="{560D939E-91D4-4E46-97B5-6301C888B51C}"/>
              </a:ext>
            </a:extLst>
          </p:cNvPr>
          <p:cNvSpPr/>
          <p:nvPr/>
        </p:nvSpPr>
        <p:spPr>
          <a:xfrm rot="16200000">
            <a:off x="4455295" y="5302478"/>
            <a:ext cx="287485" cy="839187"/>
          </a:xfrm>
          <a:prstGeom prst="rightArrow">
            <a:avLst>
              <a:gd name="adj1" fmla="val 46225"/>
              <a:gd name="adj2" fmla="val 67922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39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4D620A4C-21D3-FE49-9F6B-7B6EF04CD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920" y="45720"/>
            <a:ext cx="4005072" cy="33375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35130999-A7ED-634A-8252-A02C6028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1AB9B2-044A-BA4A-94A6-5A781E5A7DF2}" type="slidenum">
              <a:rPr lang="en-US" smtClean="0"/>
              <a:t>15</a:t>
            </a:fld>
            <a:endParaRPr lang="en-US"/>
          </a:p>
        </p:txBody>
      </p:sp>
      <p:sp>
        <p:nvSpPr>
          <p:cNvPr id="258" name="Rounded Rectangle 257">
            <a:extLst>
              <a:ext uri="{FF2B5EF4-FFF2-40B4-BE49-F238E27FC236}">
                <a16:creationId xmlns:a16="http://schemas.microsoft.com/office/drawing/2014/main" id="{D1FB3EEB-4EE6-3A49-87AD-A49854569202}"/>
              </a:ext>
            </a:extLst>
          </p:cNvPr>
          <p:cNvSpPr/>
          <p:nvPr/>
        </p:nvSpPr>
        <p:spPr>
          <a:xfrm>
            <a:off x="855557" y="3542397"/>
            <a:ext cx="593643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rgbClr val="000099"/>
                </a:solidFill>
                <a:latin typeface="+mj-lt"/>
              </a:rPr>
              <a:t>The</a:t>
            </a:r>
          </a:p>
        </p:txBody>
      </p:sp>
      <p:sp>
        <p:nvSpPr>
          <p:cNvPr id="259" name="Rounded Rectangle 258">
            <a:extLst>
              <a:ext uri="{FF2B5EF4-FFF2-40B4-BE49-F238E27FC236}">
                <a16:creationId xmlns:a16="http://schemas.microsoft.com/office/drawing/2014/main" id="{EDED8698-79F7-A542-B886-D44FA76EADA7}"/>
              </a:ext>
            </a:extLst>
          </p:cNvPr>
          <p:cNvSpPr/>
          <p:nvPr/>
        </p:nvSpPr>
        <p:spPr>
          <a:xfrm>
            <a:off x="2190093" y="4333839"/>
            <a:ext cx="841245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rgbClr val="000099"/>
                </a:solidFill>
                <a:latin typeface="+mj-lt"/>
              </a:rPr>
              <a:t>rabbit</a:t>
            </a:r>
          </a:p>
        </p:txBody>
      </p:sp>
      <p:sp>
        <p:nvSpPr>
          <p:cNvPr id="260" name="Rounded Rectangle 259">
            <a:extLst>
              <a:ext uri="{FF2B5EF4-FFF2-40B4-BE49-F238E27FC236}">
                <a16:creationId xmlns:a16="http://schemas.microsoft.com/office/drawing/2014/main" id="{DB782B3C-A140-DE4E-98FB-C201D555E4DF}"/>
              </a:ext>
            </a:extLst>
          </p:cNvPr>
          <p:cNvSpPr/>
          <p:nvPr/>
        </p:nvSpPr>
        <p:spPr>
          <a:xfrm>
            <a:off x="3795888" y="3879909"/>
            <a:ext cx="584329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rgbClr val="000099"/>
                </a:solidFill>
                <a:latin typeface="+mj-lt"/>
              </a:rPr>
              <a:t>lost 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AE717A64-33D1-9845-84B2-7E900FCE12E2}"/>
              </a:ext>
            </a:extLst>
          </p:cNvPr>
          <p:cNvCxnSpPr>
            <a:cxnSpLocks/>
          </p:cNvCxnSpPr>
          <p:nvPr/>
        </p:nvCxnSpPr>
        <p:spPr>
          <a:xfrm flipH="1" flipV="1">
            <a:off x="699677" y="4548439"/>
            <a:ext cx="13560" cy="82509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967A3721-82D8-9E46-885E-BC8BA72EE2C3}"/>
              </a:ext>
            </a:extLst>
          </p:cNvPr>
          <p:cNvCxnSpPr>
            <a:cxnSpLocks/>
          </p:cNvCxnSpPr>
          <p:nvPr/>
        </p:nvCxnSpPr>
        <p:spPr>
          <a:xfrm flipV="1">
            <a:off x="2034879" y="4533197"/>
            <a:ext cx="48" cy="82509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7DC7C07E-9219-4841-ADCC-B05BCB7E49CF}"/>
              </a:ext>
            </a:extLst>
          </p:cNvPr>
          <p:cNvCxnSpPr>
            <a:cxnSpLocks/>
          </p:cNvCxnSpPr>
          <p:nvPr/>
        </p:nvCxnSpPr>
        <p:spPr>
          <a:xfrm flipV="1">
            <a:off x="3636817" y="4522610"/>
            <a:ext cx="0" cy="90645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2E564E14-6207-DA43-B67B-E0F4B7BDF11F}"/>
              </a:ext>
            </a:extLst>
          </p:cNvPr>
          <p:cNvCxnSpPr>
            <a:cxnSpLocks/>
          </p:cNvCxnSpPr>
          <p:nvPr/>
        </p:nvCxnSpPr>
        <p:spPr>
          <a:xfrm flipH="1" flipV="1">
            <a:off x="4885304" y="4566923"/>
            <a:ext cx="5574" cy="72373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B8303375-FF87-334F-A1F4-7675190D84DE}"/>
              </a:ext>
            </a:extLst>
          </p:cNvPr>
          <p:cNvCxnSpPr>
            <a:cxnSpLocks/>
          </p:cNvCxnSpPr>
          <p:nvPr/>
        </p:nvCxnSpPr>
        <p:spPr>
          <a:xfrm flipV="1">
            <a:off x="6338346" y="4571706"/>
            <a:ext cx="1409" cy="87896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1426252F-97D8-CD4D-8196-6E1693BBB85E}"/>
              </a:ext>
            </a:extLst>
          </p:cNvPr>
          <p:cNvCxnSpPr>
            <a:cxnSpLocks/>
          </p:cNvCxnSpPr>
          <p:nvPr/>
        </p:nvCxnSpPr>
        <p:spPr>
          <a:xfrm flipV="1">
            <a:off x="7705526" y="4588156"/>
            <a:ext cx="1409" cy="924527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Rounded Rectangle 274">
            <a:extLst>
              <a:ext uri="{FF2B5EF4-FFF2-40B4-BE49-F238E27FC236}">
                <a16:creationId xmlns:a16="http://schemas.microsoft.com/office/drawing/2014/main" id="{128913DE-DAAF-434D-9E87-EBEB0AADEB55}"/>
              </a:ext>
            </a:extLst>
          </p:cNvPr>
          <p:cNvSpPr/>
          <p:nvPr/>
        </p:nvSpPr>
        <p:spPr>
          <a:xfrm>
            <a:off x="5054355" y="3345713"/>
            <a:ext cx="355387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rgbClr val="000099"/>
                </a:solidFill>
                <a:latin typeface="+mj-lt"/>
              </a:rPr>
              <a:t>to</a:t>
            </a:r>
          </a:p>
        </p:txBody>
      </p:sp>
      <p:sp>
        <p:nvSpPr>
          <p:cNvPr id="276" name="Rounded Rectangle 275">
            <a:extLst>
              <a:ext uri="{FF2B5EF4-FFF2-40B4-BE49-F238E27FC236}">
                <a16:creationId xmlns:a16="http://schemas.microsoft.com/office/drawing/2014/main" id="{62E921BC-27AD-2E4D-A5A3-F88F19B47DF0}"/>
              </a:ext>
            </a:extLst>
          </p:cNvPr>
          <p:cNvSpPr/>
          <p:nvPr/>
        </p:nvSpPr>
        <p:spPr>
          <a:xfrm>
            <a:off x="6499699" y="3565501"/>
            <a:ext cx="592264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rgbClr val="000099"/>
                </a:solidFill>
                <a:latin typeface="+mj-lt"/>
              </a:rPr>
              <a:t>the </a:t>
            </a:r>
          </a:p>
        </p:txBody>
      </p:sp>
      <p:sp>
        <p:nvSpPr>
          <p:cNvPr id="277" name="Rounded Rectangle 276">
            <a:extLst>
              <a:ext uri="{FF2B5EF4-FFF2-40B4-BE49-F238E27FC236}">
                <a16:creationId xmlns:a16="http://schemas.microsoft.com/office/drawing/2014/main" id="{E6FF8609-B293-FC4F-AAB1-BF42DD75E6BB}"/>
              </a:ext>
            </a:extLst>
          </p:cNvPr>
          <p:cNvSpPr/>
          <p:nvPr/>
        </p:nvSpPr>
        <p:spPr>
          <a:xfrm>
            <a:off x="7876365" y="3748513"/>
            <a:ext cx="1087553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rgbClr val="000099"/>
                </a:solidFill>
                <a:latin typeface="+mj-lt"/>
              </a:rPr>
              <a:t>tortoise 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6618C5A2-A1E3-194B-A1FD-F512F4EBE206}"/>
              </a:ext>
            </a:extLst>
          </p:cNvPr>
          <p:cNvSpPr/>
          <p:nvPr/>
        </p:nvSpPr>
        <p:spPr>
          <a:xfrm rot="10800000" flipV="1">
            <a:off x="206418" y="4933733"/>
            <a:ext cx="8757500" cy="607860"/>
          </a:xfrm>
          <a:prstGeom prst="rect">
            <a:avLst/>
          </a:prstGeom>
          <a:solidFill>
            <a:srgbClr val="006400"/>
          </a:solidFill>
          <a:ln>
            <a:solidFill>
              <a:srgbClr val="0064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Paraphraser</a:t>
            </a:r>
          </a:p>
        </p:txBody>
      </p:sp>
      <p:sp>
        <p:nvSpPr>
          <p:cNvPr id="371" name="Rounded Rectangle 370">
            <a:extLst>
              <a:ext uri="{FF2B5EF4-FFF2-40B4-BE49-F238E27FC236}">
                <a16:creationId xmlns:a16="http://schemas.microsoft.com/office/drawing/2014/main" id="{585F44C1-A457-2E4E-8C00-1B30B9857D25}"/>
              </a:ext>
            </a:extLst>
          </p:cNvPr>
          <p:cNvSpPr/>
          <p:nvPr/>
        </p:nvSpPr>
        <p:spPr>
          <a:xfrm rot="5400000">
            <a:off x="118005" y="3885951"/>
            <a:ext cx="1172907" cy="206658"/>
          </a:xfrm>
          <a:prstGeom prst="roundRect">
            <a:avLst/>
          </a:prstGeom>
          <a:solidFill>
            <a:schemeClr val="accent4">
              <a:lumMod val="75000"/>
              <a:alpha val="0"/>
            </a:scheme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E90D21CA-0CA1-A749-AB54-4F7770252D44}"/>
              </a:ext>
            </a:extLst>
          </p:cNvPr>
          <p:cNvSpPr/>
          <p:nvPr/>
        </p:nvSpPr>
        <p:spPr>
          <a:xfrm rot="5400000">
            <a:off x="621610" y="3424961"/>
            <a:ext cx="168513" cy="168512"/>
          </a:xfrm>
          <a:prstGeom prst="ellipse">
            <a:avLst/>
          </a:prstGeom>
          <a:solidFill>
            <a:srgbClr val="006400">
              <a:alpha val="76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9F4EA6A3-3181-C14D-900B-70C45A8D9548}"/>
              </a:ext>
            </a:extLst>
          </p:cNvPr>
          <p:cNvSpPr/>
          <p:nvPr/>
        </p:nvSpPr>
        <p:spPr>
          <a:xfrm rot="5400000">
            <a:off x="621610" y="3616499"/>
            <a:ext cx="168513" cy="168512"/>
          </a:xfrm>
          <a:prstGeom prst="ellipse">
            <a:avLst/>
          </a:prstGeom>
          <a:solidFill>
            <a:srgbClr val="000099">
              <a:alpha val="75000"/>
            </a:srgbClr>
          </a:solidFill>
          <a:ln w="1905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6AA506A8-6625-5741-AEC0-36599D0E48BA}"/>
              </a:ext>
            </a:extLst>
          </p:cNvPr>
          <p:cNvSpPr/>
          <p:nvPr/>
        </p:nvSpPr>
        <p:spPr>
          <a:xfrm rot="5400000">
            <a:off x="621610" y="3810974"/>
            <a:ext cx="168513" cy="168512"/>
          </a:xfrm>
          <a:prstGeom prst="ellipse">
            <a:avLst/>
          </a:prstGeom>
          <a:solidFill>
            <a:srgbClr val="006400">
              <a:alpha val="45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C2E3EF55-512F-CD40-A6C9-7D1FC467E4B8}"/>
              </a:ext>
            </a:extLst>
          </p:cNvPr>
          <p:cNvSpPr/>
          <p:nvPr/>
        </p:nvSpPr>
        <p:spPr>
          <a:xfrm rot="5400000">
            <a:off x="621610" y="4001729"/>
            <a:ext cx="168513" cy="168512"/>
          </a:xfrm>
          <a:prstGeom prst="ellipse">
            <a:avLst/>
          </a:prstGeom>
          <a:solidFill>
            <a:srgbClr val="006400">
              <a:alpha val="1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DBCFC706-A993-734B-A095-008D7449213C}"/>
              </a:ext>
            </a:extLst>
          </p:cNvPr>
          <p:cNvSpPr/>
          <p:nvPr/>
        </p:nvSpPr>
        <p:spPr>
          <a:xfrm rot="5400000">
            <a:off x="621610" y="4195706"/>
            <a:ext cx="168513" cy="168512"/>
          </a:xfrm>
          <a:prstGeom prst="ellipse">
            <a:avLst/>
          </a:prstGeom>
          <a:solidFill>
            <a:srgbClr val="006400">
              <a:alpha val="41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B0FB6CD5-8546-854D-AACA-CACFB4701F19}"/>
              </a:ext>
            </a:extLst>
          </p:cNvPr>
          <p:cNvSpPr/>
          <p:nvPr/>
        </p:nvSpPr>
        <p:spPr>
          <a:xfrm rot="5400000">
            <a:off x="621610" y="4384477"/>
            <a:ext cx="168513" cy="168512"/>
          </a:xfrm>
          <a:prstGeom prst="ellipse">
            <a:avLst/>
          </a:prstGeom>
          <a:solidFill>
            <a:srgbClr val="006400">
              <a:alpha val="8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Rounded Rectangle 363">
            <a:extLst>
              <a:ext uri="{FF2B5EF4-FFF2-40B4-BE49-F238E27FC236}">
                <a16:creationId xmlns:a16="http://schemas.microsoft.com/office/drawing/2014/main" id="{78F28EFD-0936-8442-A554-0F744D13CFF8}"/>
              </a:ext>
            </a:extLst>
          </p:cNvPr>
          <p:cNvSpPr/>
          <p:nvPr/>
        </p:nvSpPr>
        <p:spPr>
          <a:xfrm rot="5400000">
            <a:off x="1453255" y="3870709"/>
            <a:ext cx="1172907" cy="206658"/>
          </a:xfrm>
          <a:prstGeom prst="roundRect">
            <a:avLst/>
          </a:prstGeom>
          <a:solidFill>
            <a:schemeClr val="accent4">
              <a:lumMod val="75000"/>
              <a:alpha val="0"/>
            </a:scheme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7C3C2E00-8768-DD4A-9C09-AD514CF53E29}"/>
              </a:ext>
            </a:extLst>
          </p:cNvPr>
          <p:cNvSpPr/>
          <p:nvPr/>
        </p:nvSpPr>
        <p:spPr>
          <a:xfrm rot="5400000">
            <a:off x="1956860" y="3409719"/>
            <a:ext cx="168513" cy="168512"/>
          </a:xfrm>
          <a:prstGeom prst="ellipse">
            <a:avLst/>
          </a:prstGeom>
          <a:solidFill>
            <a:srgbClr val="006400">
              <a:alpha val="32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15B0B931-5D58-5D4C-A4DA-2366078D03A3}"/>
              </a:ext>
            </a:extLst>
          </p:cNvPr>
          <p:cNvSpPr/>
          <p:nvPr/>
        </p:nvSpPr>
        <p:spPr>
          <a:xfrm rot="5400000">
            <a:off x="1956860" y="3601257"/>
            <a:ext cx="168513" cy="168512"/>
          </a:xfrm>
          <a:prstGeom prst="ellipse">
            <a:avLst/>
          </a:prstGeom>
          <a:solidFill>
            <a:srgbClr val="006400">
              <a:alpha val="25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8D99B82F-C105-E341-ACD3-F0CB7C5C09B5}"/>
              </a:ext>
            </a:extLst>
          </p:cNvPr>
          <p:cNvSpPr/>
          <p:nvPr/>
        </p:nvSpPr>
        <p:spPr>
          <a:xfrm rot="5400000">
            <a:off x="1956860" y="3795732"/>
            <a:ext cx="168513" cy="168512"/>
          </a:xfrm>
          <a:prstGeom prst="ellipse">
            <a:avLst/>
          </a:prstGeom>
          <a:solidFill>
            <a:srgbClr val="006400">
              <a:alpha val="8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DC16DA24-9462-B54F-86CC-EF893B611144}"/>
              </a:ext>
            </a:extLst>
          </p:cNvPr>
          <p:cNvSpPr/>
          <p:nvPr/>
        </p:nvSpPr>
        <p:spPr>
          <a:xfrm rot="5400000">
            <a:off x="1956860" y="3986487"/>
            <a:ext cx="168513" cy="168512"/>
          </a:xfrm>
          <a:prstGeom prst="ellipse">
            <a:avLst/>
          </a:prstGeom>
          <a:solidFill>
            <a:srgbClr val="006400">
              <a:alpha val="45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EA987CB4-45A5-7848-8BD7-9CC03D517B36}"/>
              </a:ext>
            </a:extLst>
          </p:cNvPr>
          <p:cNvSpPr/>
          <p:nvPr/>
        </p:nvSpPr>
        <p:spPr>
          <a:xfrm rot="5400000">
            <a:off x="1956860" y="4180464"/>
            <a:ext cx="168513" cy="168512"/>
          </a:xfrm>
          <a:prstGeom prst="ellipse">
            <a:avLst/>
          </a:prstGeom>
          <a:solidFill>
            <a:srgbClr val="006400">
              <a:alpha val="4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A057281D-4AA8-1346-AEF1-89EDB0953854}"/>
              </a:ext>
            </a:extLst>
          </p:cNvPr>
          <p:cNvSpPr/>
          <p:nvPr/>
        </p:nvSpPr>
        <p:spPr>
          <a:xfrm rot="5400000">
            <a:off x="1956860" y="4369235"/>
            <a:ext cx="168513" cy="168512"/>
          </a:xfrm>
          <a:prstGeom prst="ellipse">
            <a:avLst/>
          </a:prstGeom>
          <a:solidFill>
            <a:srgbClr val="000099">
              <a:alpha val="75000"/>
            </a:srgbClr>
          </a:solidFill>
          <a:ln w="1905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ounded Rectangle 356">
            <a:extLst>
              <a:ext uri="{FF2B5EF4-FFF2-40B4-BE49-F238E27FC236}">
                <a16:creationId xmlns:a16="http://schemas.microsoft.com/office/drawing/2014/main" id="{EC067F93-0FBA-4A43-9D02-2DD21403C8C2}"/>
              </a:ext>
            </a:extLst>
          </p:cNvPr>
          <p:cNvSpPr/>
          <p:nvPr/>
        </p:nvSpPr>
        <p:spPr>
          <a:xfrm rot="5400000">
            <a:off x="3055145" y="3860122"/>
            <a:ext cx="1172907" cy="206658"/>
          </a:xfrm>
          <a:prstGeom prst="roundRect">
            <a:avLst/>
          </a:prstGeom>
          <a:solidFill>
            <a:schemeClr val="accent4">
              <a:lumMod val="75000"/>
              <a:alpha val="0"/>
            </a:scheme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1A4AED6C-73B4-2B4C-825E-27BE2578F491}"/>
              </a:ext>
            </a:extLst>
          </p:cNvPr>
          <p:cNvSpPr/>
          <p:nvPr/>
        </p:nvSpPr>
        <p:spPr>
          <a:xfrm rot="5400000">
            <a:off x="3558750" y="3399132"/>
            <a:ext cx="168513" cy="168512"/>
          </a:xfrm>
          <a:prstGeom prst="ellipse">
            <a:avLst/>
          </a:prstGeom>
          <a:solidFill>
            <a:srgbClr val="006400">
              <a:alpha val="32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A42AAA37-A83A-7A4A-937E-D5AA7A497B1A}"/>
              </a:ext>
            </a:extLst>
          </p:cNvPr>
          <p:cNvSpPr/>
          <p:nvPr/>
        </p:nvSpPr>
        <p:spPr>
          <a:xfrm rot="5400000">
            <a:off x="3558750" y="3590670"/>
            <a:ext cx="168513" cy="168512"/>
          </a:xfrm>
          <a:prstGeom prst="ellipse">
            <a:avLst/>
          </a:prstGeom>
          <a:solidFill>
            <a:srgbClr val="006400">
              <a:alpha val="1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F93A7C39-409C-9C4D-9566-58FBC175A870}"/>
              </a:ext>
            </a:extLst>
          </p:cNvPr>
          <p:cNvSpPr/>
          <p:nvPr/>
        </p:nvSpPr>
        <p:spPr>
          <a:xfrm rot="5400000">
            <a:off x="3558750" y="3785145"/>
            <a:ext cx="168513" cy="168512"/>
          </a:xfrm>
          <a:prstGeom prst="ellipse">
            <a:avLst/>
          </a:prstGeom>
          <a:solidFill>
            <a:srgbClr val="006400">
              <a:alpha val="6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DD9E7316-20BD-D543-A112-778B2E53A35E}"/>
              </a:ext>
            </a:extLst>
          </p:cNvPr>
          <p:cNvSpPr/>
          <p:nvPr/>
        </p:nvSpPr>
        <p:spPr>
          <a:xfrm rot="5400000">
            <a:off x="3558750" y="3975900"/>
            <a:ext cx="168513" cy="168512"/>
          </a:xfrm>
          <a:prstGeom prst="ellipse">
            <a:avLst/>
          </a:prstGeom>
          <a:solidFill>
            <a:srgbClr val="000099">
              <a:alpha val="75000"/>
            </a:srgbClr>
          </a:solidFill>
          <a:ln w="1905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8F0E86F8-8467-C747-92D8-9757CE4C6E52}"/>
              </a:ext>
            </a:extLst>
          </p:cNvPr>
          <p:cNvSpPr/>
          <p:nvPr/>
        </p:nvSpPr>
        <p:spPr>
          <a:xfrm rot="5400000">
            <a:off x="3558750" y="4169877"/>
            <a:ext cx="168513" cy="168512"/>
          </a:xfrm>
          <a:prstGeom prst="ellipse">
            <a:avLst/>
          </a:prstGeom>
          <a:solidFill>
            <a:srgbClr val="006400">
              <a:alpha val="8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84974627-9CB6-BF44-B61A-CCE1FC843760}"/>
              </a:ext>
            </a:extLst>
          </p:cNvPr>
          <p:cNvSpPr/>
          <p:nvPr/>
        </p:nvSpPr>
        <p:spPr>
          <a:xfrm rot="5400000">
            <a:off x="3558750" y="4358648"/>
            <a:ext cx="168513" cy="168512"/>
          </a:xfrm>
          <a:prstGeom prst="ellipse">
            <a:avLst/>
          </a:prstGeom>
          <a:solidFill>
            <a:srgbClr val="006400">
              <a:alpha val="32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ounded Rectangle 349">
            <a:extLst>
              <a:ext uri="{FF2B5EF4-FFF2-40B4-BE49-F238E27FC236}">
                <a16:creationId xmlns:a16="http://schemas.microsoft.com/office/drawing/2014/main" id="{9E540978-6A08-6248-8FFC-B01B94368F4F}"/>
              </a:ext>
            </a:extLst>
          </p:cNvPr>
          <p:cNvSpPr/>
          <p:nvPr/>
        </p:nvSpPr>
        <p:spPr>
          <a:xfrm rot="5400000">
            <a:off x="4303253" y="3903534"/>
            <a:ext cx="1172907" cy="206658"/>
          </a:xfrm>
          <a:prstGeom prst="roundRect">
            <a:avLst/>
          </a:prstGeom>
          <a:solidFill>
            <a:schemeClr val="accent4">
              <a:lumMod val="75000"/>
              <a:alpha val="0"/>
            </a:scheme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9A9FC99E-B12E-3C41-87F1-2C27D31E1113}"/>
              </a:ext>
            </a:extLst>
          </p:cNvPr>
          <p:cNvSpPr/>
          <p:nvPr/>
        </p:nvSpPr>
        <p:spPr>
          <a:xfrm rot="5400000">
            <a:off x="4806858" y="3442544"/>
            <a:ext cx="168513" cy="168512"/>
          </a:xfrm>
          <a:prstGeom prst="ellipse">
            <a:avLst/>
          </a:prstGeom>
          <a:solidFill>
            <a:srgbClr val="000099">
              <a:alpha val="75000"/>
            </a:srgbClr>
          </a:solidFill>
          <a:ln w="1905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6E5EBBEA-D3FC-DB46-A641-96762F285A62}"/>
              </a:ext>
            </a:extLst>
          </p:cNvPr>
          <p:cNvSpPr/>
          <p:nvPr/>
        </p:nvSpPr>
        <p:spPr>
          <a:xfrm rot="5400000">
            <a:off x="4806858" y="3634082"/>
            <a:ext cx="168513" cy="168512"/>
          </a:xfrm>
          <a:prstGeom prst="ellipse">
            <a:avLst/>
          </a:prstGeom>
          <a:solidFill>
            <a:srgbClr val="006400">
              <a:alpha val="25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4F5CE6F3-6E67-654A-8948-41E3A8C7E89B}"/>
              </a:ext>
            </a:extLst>
          </p:cNvPr>
          <p:cNvSpPr/>
          <p:nvPr/>
        </p:nvSpPr>
        <p:spPr>
          <a:xfrm rot="5400000">
            <a:off x="4806858" y="3828557"/>
            <a:ext cx="168513" cy="168512"/>
          </a:xfrm>
          <a:prstGeom prst="ellipse">
            <a:avLst/>
          </a:prstGeom>
          <a:solidFill>
            <a:srgbClr val="006400">
              <a:alpha val="46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CF303236-76A0-D14C-9383-F6D8DDBAB1FD}"/>
              </a:ext>
            </a:extLst>
          </p:cNvPr>
          <p:cNvSpPr/>
          <p:nvPr/>
        </p:nvSpPr>
        <p:spPr>
          <a:xfrm rot="5400000">
            <a:off x="4806858" y="4019312"/>
            <a:ext cx="168513" cy="168512"/>
          </a:xfrm>
          <a:prstGeom prst="ellipse">
            <a:avLst/>
          </a:prstGeom>
          <a:solidFill>
            <a:srgbClr val="006400">
              <a:alpha val="8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728C8305-153F-7D45-94A9-85BFC37BC088}"/>
              </a:ext>
            </a:extLst>
          </p:cNvPr>
          <p:cNvSpPr/>
          <p:nvPr/>
        </p:nvSpPr>
        <p:spPr>
          <a:xfrm rot="5400000">
            <a:off x="4806858" y="4213289"/>
            <a:ext cx="168513" cy="168512"/>
          </a:xfrm>
          <a:prstGeom prst="ellipse">
            <a:avLst/>
          </a:prstGeom>
          <a:solidFill>
            <a:srgbClr val="006400">
              <a:alpha val="1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11B2C100-D4AD-FD46-A5BB-30BC1665D564}"/>
              </a:ext>
            </a:extLst>
          </p:cNvPr>
          <p:cNvSpPr/>
          <p:nvPr/>
        </p:nvSpPr>
        <p:spPr>
          <a:xfrm rot="5400000">
            <a:off x="4806858" y="4402060"/>
            <a:ext cx="168513" cy="168512"/>
          </a:xfrm>
          <a:prstGeom prst="ellipse">
            <a:avLst/>
          </a:prstGeom>
          <a:solidFill>
            <a:srgbClr val="006400">
              <a:alpha val="46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971F420B-4A02-7342-846A-F439C44EBA80}"/>
              </a:ext>
            </a:extLst>
          </p:cNvPr>
          <p:cNvSpPr/>
          <p:nvPr/>
        </p:nvSpPr>
        <p:spPr>
          <a:xfrm rot="5400000">
            <a:off x="5758083" y="3909218"/>
            <a:ext cx="1172907" cy="206658"/>
          </a:xfrm>
          <a:prstGeom prst="roundRect">
            <a:avLst/>
          </a:prstGeom>
          <a:solidFill>
            <a:schemeClr val="accent4">
              <a:lumMod val="75000"/>
              <a:alpha val="0"/>
            </a:scheme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929266AA-E934-3342-9356-35D21591850E}"/>
              </a:ext>
            </a:extLst>
          </p:cNvPr>
          <p:cNvSpPr/>
          <p:nvPr/>
        </p:nvSpPr>
        <p:spPr>
          <a:xfrm rot="5400000">
            <a:off x="6261688" y="3448228"/>
            <a:ext cx="168513" cy="168512"/>
          </a:xfrm>
          <a:prstGeom prst="ellipse">
            <a:avLst/>
          </a:prstGeom>
          <a:solidFill>
            <a:srgbClr val="006400">
              <a:alpha val="37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C1E5D981-AF8D-314A-8F97-E72455C1712D}"/>
              </a:ext>
            </a:extLst>
          </p:cNvPr>
          <p:cNvSpPr/>
          <p:nvPr/>
        </p:nvSpPr>
        <p:spPr>
          <a:xfrm rot="5400000">
            <a:off x="6261688" y="3639766"/>
            <a:ext cx="168513" cy="168512"/>
          </a:xfrm>
          <a:prstGeom prst="ellipse">
            <a:avLst/>
          </a:prstGeom>
          <a:solidFill>
            <a:srgbClr val="000099">
              <a:alpha val="75000"/>
            </a:srgbClr>
          </a:solidFill>
          <a:ln w="1905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C124F41D-D300-0742-92E2-B7B251716DE8}"/>
              </a:ext>
            </a:extLst>
          </p:cNvPr>
          <p:cNvSpPr/>
          <p:nvPr/>
        </p:nvSpPr>
        <p:spPr>
          <a:xfrm rot="5400000">
            <a:off x="6261688" y="3834241"/>
            <a:ext cx="168513" cy="168512"/>
          </a:xfrm>
          <a:prstGeom prst="ellipse">
            <a:avLst/>
          </a:prstGeom>
          <a:solidFill>
            <a:srgbClr val="006400">
              <a:alpha val="1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6B72B147-6C1A-2541-8A96-7C871CFF103D}"/>
              </a:ext>
            </a:extLst>
          </p:cNvPr>
          <p:cNvSpPr/>
          <p:nvPr/>
        </p:nvSpPr>
        <p:spPr>
          <a:xfrm rot="5400000">
            <a:off x="6261688" y="4024996"/>
            <a:ext cx="168513" cy="168512"/>
          </a:xfrm>
          <a:prstGeom prst="ellipse">
            <a:avLst/>
          </a:prstGeom>
          <a:solidFill>
            <a:srgbClr val="006400">
              <a:alpha val="6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A936CD9D-77B6-D041-8514-C6AF93428425}"/>
              </a:ext>
            </a:extLst>
          </p:cNvPr>
          <p:cNvSpPr/>
          <p:nvPr/>
        </p:nvSpPr>
        <p:spPr>
          <a:xfrm rot="5400000">
            <a:off x="6261688" y="4218973"/>
            <a:ext cx="168513" cy="168512"/>
          </a:xfrm>
          <a:prstGeom prst="ellipse">
            <a:avLst/>
          </a:prstGeom>
          <a:solidFill>
            <a:srgbClr val="006400">
              <a:alpha val="32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29E24C1C-1494-DC44-AE27-38E01F241D43}"/>
              </a:ext>
            </a:extLst>
          </p:cNvPr>
          <p:cNvSpPr/>
          <p:nvPr/>
        </p:nvSpPr>
        <p:spPr>
          <a:xfrm rot="5400000">
            <a:off x="6261688" y="4407744"/>
            <a:ext cx="168513" cy="168512"/>
          </a:xfrm>
          <a:prstGeom prst="ellipse">
            <a:avLst/>
          </a:prstGeom>
          <a:solidFill>
            <a:srgbClr val="006400">
              <a:alpha val="42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6" name="Rounded Rectangle 335">
            <a:extLst>
              <a:ext uri="{FF2B5EF4-FFF2-40B4-BE49-F238E27FC236}">
                <a16:creationId xmlns:a16="http://schemas.microsoft.com/office/drawing/2014/main" id="{23B5CDD5-E6E6-0042-A593-91064E030520}"/>
              </a:ext>
            </a:extLst>
          </p:cNvPr>
          <p:cNvSpPr/>
          <p:nvPr/>
        </p:nvSpPr>
        <p:spPr>
          <a:xfrm rot="5400000">
            <a:off x="7125263" y="3925668"/>
            <a:ext cx="1172907" cy="206658"/>
          </a:xfrm>
          <a:prstGeom prst="roundRect">
            <a:avLst/>
          </a:prstGeom>
          <a:solidFill>
            <a:schemeClr val="accent4">
              <a:lumMod val="75000"/>
              <a:alpha val="0"/>
            </a:scheme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D24B4478-6731-4447-AA29-C147CA62F670}"/>
              </a:ext>
            </a:extLst>
          </p:cNvPr>
          <p:cNvSpPr/>
          <p:nvPr/>
        </p:nvSpPr>
        <p:spPr>
          <a:xfrm rot="5400000">
            <a:off x="7628868" y="3464678"/>
            <a:ext cx="168513" cy="168512"/>
          </a:xfrm>
          <a:prstGeom prst="ellipse">
            <a:avLst/>
          </a:prstGeom>
          <a:solidFill>
            <a:srgbClr val="006400">
              <a:alpha val="32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682C3AD1-C806-394F-8E97-6FB01041D0CF}"/>
              </a:ext>
            </a:extLst>
          </p:cNvPr>
          <p:cNvSpPr/>
          <p:nvPr/>
        </p:nvSpPr>
        <p:spPr>
          <a:xfrm rot="5400000">
            <a:off x="7628868" y="3656216"/>
            <a:ext cx="168513" cy="168512"/>
          </a:xfrm>
          <a:prstGeom prst="ellipse">
            <a:avLst/>
          </a:prstGeom>
          <a:solidFill>
            <a:srgbClr val="006400">
              <a:alpha val="1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F4D1153F-07AA-1441-BDA6-A5B25FE1AA46}"/>
              </a:ext>
            </a:extLst>
          </p:cNvPr>
          <p:cNvSpPr/>
          <p:nvPr/>
        </p:nvSpPr>
        <p:spPr>
          <a:xfrm rot="5400000">
            <a:off x="7628868" y="3850691"/>
            <a:ext cx="168513" cy="168512"/>
          </a:xfrm>
          <a:prstGeom prst="ellipse">
            <a:avLst/>
          </a:prstGeom>
          <a:solidFill>
            <a:srgbClr val="000099">
              <a:alpha val="75000"/>
            </a:srgbClr>
          </a:solidFill>
          <a:ln w="1905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FABA4DF1-5B78-8243-B3DB-8DE0F106CC51}"/>
              </a:ext>
            </a:extLst>
          </p:cNvPr>
          <p:cNvSpPr/>
          <p:nvPr/>
        </p:nvSpPr>
        <p:spPr>
          <a:xfrm rot="5400000">
            <a:off x="7628868" y="4041446"/>
            <a:ext cx="168513" cy="168512"/>
          </a:xfrm>
          <a:prstGeom prst="ellipse">
            <a:avLst/>
          </a:prstGeom>
          <a:solidFill>
            <a:srgbClr val="006400">
              <a:alpha val="45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33A2CE6B-C666-8D4F-81EC-C9BDD5082840}"/>
              </a:ext>
            </a:extLst>
          </p:cNvPr>
          <p:cNvSpPr/>
          <p:nvPr/>
        </p:nvSpPr>
        <p:spPr>
          <a:xfrm rot="5400000">
            <a:off x="7628868" y="4235423"/>
            <a:ext cx="168513" cy="168512"/>
          </a:xfrm>
          <a:prstGeom prst="ellipse">
            <a:avLst/>
          </a:prstGeom>
          <a:solidFill>
            <a:srgbClr val="006400">
              <a:alpha val="22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620F6E1E-5438-5D44-A3F0-A8C94254BC29}"/>
              </a:ext>
            </a:extLst>
          </p:cNvPr>
          <p:cNvSpPr/>
          <p:nvPr/>
        </p:nvSpPr>
        <p:spPr>
          <a:xfrm rot="5400000">
            <a:off x="7628868" y="4424194"/>
            <a:ext cx="168513" cy="168512"/>
          </a:xfrm>
          <a:prstGeom prst="ellipse">
            <a:avLst/>
          </a:prstGeom>
          <a:solidFill>
            <a:srgbClr val="006400">
              <a:alpha val="80000"/>
            </a:srgbClr>
          </a:solidFill>
          <a:ln w="1905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1C010-4CAA-4C45-989D-17E03AE4D921}"/>
              </a:ext>
            </a:extLst>
          </p:cNvPr>
          <p:cNvSpPr txBox="1"/>
          <p:nvPr/>
        </p:nvSpPr>
        <p:spPr>
          <a:xfrm>
            <a:off x="2809405" y="39625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EE6D014E-5D50-4B41-9C0B-661313D8B046}"/>
              </a:ext>
            </a:extLst>
          </p:cNvPr>
          <p:cNvCxnSpPr>
            <a:cxnSpLocks/>
            <a:stCxn id="259" idx="2"/>
          </p:cNvCxnSpPr>
          <p:nvPr/>
        </p:nvCxnSpPr>
        <p:spPr>
          <a:xfrm>
            <a:off x="2610716" y="4681311"/>
            <a:ext cx="431610" cy="26443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901B53B6-4D24-8D42-9621-276EE5664D41}"/>
              </a:ext>
            </a:extLst>
          </p:cNvPr>
          <p:cNvCxnSpPr>
            <a:cxnSpLocks/>
            <a:stCxn id="260" idx="2"/>
          </p:cNvCxnSpPr>
          <p:nvPr/>
        </p:nvCxnSpPr>
        <p:spPr>
          <a:xfrm>
            <a:off x="4088053" y="4227381"/>
            <a:ext cx="321662" cy="70635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40EC9D7A-6C20-AE4C-9C60-5328BC80E0A1}"/>
              </a:ext>
            </a:extLst>
          </p:cNvPr>
          <p:cNvCxnSpPr>
            <a:cxnSpLocks/>
            <a:stCxn id="275" idx="2"/>
          </p:cNvCxnSpPr>
          <p:nvPr/>
        </p:nvCxnSpPr>
        <p:spPr>
          <a:xfrm>
            <a:off x="5232049" y="3693185"/>
            <a:ext cx="883001" cy="124054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CC03558-ACB0-DE4C-B51F-36036E8B5351}"/>
              </a:ext>
            </a:extLst>
          </p:cNvPr>
          <p:cNvCxnSpPr>
            <a:cxnSpLocks/>
          </p:cNvCxnSpPr>
          <p:nvPr/>
        </p:nvCxnSpPr>
        <p:spPr>
          <a:xfrm>
            <a:off x="6795831" y="3912973"/>
            <a:ext cx="391309" cy="102076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EBAF8A2A-9EA7-D645-A800-4A640949DDF3}"/>
              </a:ext>
            </a:extLst>
          </p:cNvPr>
          <p:cNvCxnSpPr>
            <a:cxnSpLocks/>
            <a:stCxn id="258" idx="2"/>
          </p:cNvCxnSpPr>
          <p:nvPr/>
        </p:nvCxnSpPr>
        <p:spPr>
          <a:xfrm>
            <a:off x="1152379" y="3889869"/>
            <a:ext cx="284686" cy="104386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7233F29-8DE5-D14A-AAD4-231ABE9909E0}"/>
              </a:ext>
            </a:extLst>
          </p:cNvPr>
          <p:cNvSpPr/>
          <p:nvPr/>
        </p:nvSpPr>
        <p:spPr>
          <a:xfrm>
            <a:off x="2920779" y="5879115"/>
            <a:ext cx="3345053" cy="582656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The turtle beat the hare</a:t>
            </a:r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85F235EF-3DD2-2E4A-A333-1E17BD66750B}"/>
              </a:ext>
            </a:extLst>
          </p:cNvPr>
          <p:cNvSpPr/>
          <p:nvPr/>
        </p:nvSpPr>
        <p:spPr>
          <a:xfrm rot="16200000">
            <a:off x="4455295" y="5302478"/>
            <a:ext cx="287485" cy="839187"/>
          </a:xfrm>
          <a:prstGeom prst="rightArrow">
            <a:avLst>
              <a:gd name="adj1" fmla="val 46225"/>
              <a:gd name="adj2" fmla="val 67922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57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BAA509-80E7-1542-8C60-449E013AFA58}"/>
              </a:ext>
            </a:extLst>
          </p:cNvPr>
          <p:cNvSpPr txBox="1"/>
          <p:nvPr/>
        </p:nvSpPr>
        <p:spPr>
          <a:xfrm>
            <a:off x="683080" y="4681110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Cross Entropy(                   ,                   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5D87D-2740-BE41-95CC-AF73AB9B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SMRT Objective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79E1E8E-3F12-A84C-BA72-568DE30FD8F7}"/>
              </a:ext>
            </a:extLst>
          </p:cNvPr>
          <p:cNvSpPr/>
          <p:nvPr/>
        </p:nvSpPr>
        <p:spPr>
          <a:xfrm>
            <a:off x="6270269" y="4790769"/>
            <a:ext cx="1795594" cy="49144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45DCDE-B48C-0249-B1FC-53951AFBE46F}"/>
              </a:ext>
            </a:extLst>
          </p:cNvPr>
          <p:cNvSpPr/>
          <p:nvPr/>
        </p:nvSpPr>
        <p:spPr>
          <a:xfrm>
            <a:off x="6322002" y="4849909"/>
            <a:ext cx="376269" cy="3762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344882-5C97-1940-AE7E-AF158B0E4F79}"/>
              </a:ext>
            </a:extLst>
          </p:cNvPr>
          <p:cNvSpPr/>
          <p:nvPr/>
        </p:nvSpPr>
        <p:spPr>
          <a:xfrm>
            <a:off x="7642651" y="4849909"/>
            <a:ext cx="376269" cy="376269"/>
          </a:xfrm>
          <a:prstGeom prst="ellips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1E6568-AAC6-E74F-88AA-6CC56F651BA7}"/>
              </a:ext>
            </a:extLst>
          </p:cNvPr>
          <p:cNvSpPr/>
          <p:nvPr/>
        </p:nvSpPr>
        <p:spPr>
          <a:xfrm>
            <a:off x="6758713" y="4849909"/>
            <a:ext cx="376269" cy="376269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5228EB-D95F-CB42-A7E3-8FE18C1940AF}"/>
              </a:ext>
            </a:extLst>
          </p:cNvPr>
          <p:cNvSpPr/>
          <p:nvPr/>
        </p:nvSpPr>
        <p:spPr>
          <a:xfrm>
            <a:off x="7202087" y="4849909"/>
            <a:ext cx="376269" cy="376269"/>
          </a:xfrm>
          <a:prstGeom prst="ellipse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5B7CC67-5DD5-E94C-A6D1-8875F23A2D13}"/>
              </a:ext>
            </a:extLst>
          </p:cNvPr>
          <p:cNvSpPr/>
          <p:nvPr/>
        </p:nvSpPr>
        <p:spPr>
          <a:xfrm>
            <a:off x="3875637" y="4793716"/>
            <a:ext cx="1795594" cy="491440"/>
          </a:xfrm>
          <a:prstGeom prst="roundRect">
            <a:avLst/>
          </a:prstGeom>
          <a:noFill/>
          <a:ln w="3810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794DBB-94B3-0B4C-9507-F3D73E4804FC}"/>
              </a:ext>
            </a:extLst>
          </p:cNvPr>
          <p:cNvSpPr/>
          <p:nvPr/>
        </p:nvSpPr>
        <p:spPr>
          <a:xfrm>
            <a:off x="3927370" y="4852856"/>
            <a:ext cx="376269" cy="376269"/>
          </a:xfrm>
          <a:prstGeom prst="ellipse">
            <a:avLst/>
          </a:prstGeom>
          <a:solidFill>
            <a:srgbClr val="006400">
              <a:alpha val="56863"/>
            </a:srgbClr>
          </a:solidFill>
          <a:ln w="3810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357DE1-C65D-734B-BD61-2E9FF77E87EE}"/>
              </a:ext>
            </a:extLst>
          </p:cNvPr>
          <p:cNvSpPr/>
          <p:nvPr/>
        </p:nvSpPr>
        <p:spPr>
          <a:xfrm>
            <a:off x="5248019" y="4852856"/>
            <a:ext cx="376269" cy="376269"/>
          </a:xfrm>
          <a:prstGeom prst="ellipse">
            <a:avLst/>
          </a:prstGeom>
          <a:solidFill>
            <a:srgbClr val="006400">
              <a:alpha val="80000"/>
            </a:srgbClr>
          </a:solidFill>
          <a:ln w="3810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1203AC-A345-AB40-AF59-F671CDFA90EA}"/>
              </a:ext>
            </a:extLst>
          </p:cNvPr>
          <p:cNvSpPr/>
          <p:nvPr/>
        </p:nvSpPr>
        <p:spPr>
          <a:xfrm>
            <a:off x="4364081" y="4852856"/>
            <a:ext cx="376269" cy="376269"/>
          </a:xfrm>
          <a:prstGeom prst="ellipse">
            <a:avLst/>
          </a:prstGeom>
          <a:solidFill>
            <a:srgbClr val="000099">
              <a:alpha val="47059"/>
            </a:srgbClr>
          </a:solidFill>
          <a:ln w="381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BFE6E0-CBFD-FC49-9FCC-B157053964E0}"/>
              </a:ext>
            </a:extLst>
          </p:cNvPr>
          <p:cNvSpPr/>
          <p:nvPr/>
        </p:nvSpPr>
        <p:spPr>
          <a:xfrm>
            <a:off x="4807455" y="4852856"/>
            <a:ext cx="376269" cy="376269"/>
          </a:xfrm>
          <a:prstGeom prst="ellipse">
            <a:avLst/>
          </a:prstGeom>
          <a:solidFill>
            <a:srgbClr val="006400">
              <a:alpha val="12157"/>
            </a:srgbClr>
          </a:solidFill>
          <a:ln w="3810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9BA0885-4BB9-B44E-8C18-6BEA3F969643}"/>
              </a:ext>
            </a:extLst>
          </p:cNvPr>
          <p:cNvSpPr/>
          <p:nvPr/>
        </p:nvSpPr>
        <p:spPr>
          <a:xfrm>
            <a:off x="1329749" y="3023047"/>
            <a:ext cx="3410601" cy="519746"/>
          </a:xfrm>
          <a:prstGeom prst="roundRect">
            <a:avLst/>
          </a:prstGeom>
          <a:solidFill>
            <a:srgbClr val="006400">
              <a:alpha val="18824"/>
            </a:srgbClr>
          </a:solidFill>
          <a:ln w="3810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334429D-9D92-9445-92A6-E0D942CF1BF9}"/>
              </a:ext>
            </a:extLst>
          </p:cNvPr>
          <p:cNvSpPr/>
          <p:nvPr/>
        </p:nvSpPr>
        <p:spPr>
          <a:xfrm>
            <a:off x="5681667" y="3023047"/>
            <a:ext cx="3173575" cy="49144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CC13E5-A97C-7742-87FC-756AC101AB6D}"/>
              </a:ext>
            </a:extLst>
          </p:cNvPr>
          <p:cNvSpPr txBox="1"/>
          <p:nvPr/>
        </p:nvSpPr>
        <p:spPr>
          <a:xfrm>
            <a:off x="3475529" y="5344296"/>
            <a:ext cx="25958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6400"/>
                </a:solidFill>
                <a:latin typeface="+mj-lt"/>
              </a:rPr>
              <a:t>Paraphraser Output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A28F50-9370-9F4F-BABE-465D055C7BDF}"/>
              </a:ext>
            </a:extLst>
          </p:cNvPr>
          <p:cNvSpPr txBox="1"/>
          <p:nvPr/>
        </p:nvSpPr>
        <p:spPr>
          <a:xfrm>
            <a:off x="5698571" y="5351754"/>
            <a:ext cx="2938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MT Model </a:t>
            </a:r>
          </a:p>
          <a:p>
            <a:pPr algn="ctr"/>
            <a:r>
              <a:rPr lang="en-US" sz="3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output</a:t>
            </a:r>
          </a:p>
          <a:p>
            <a:pPr algn="ctr"/>
            <a:endParaRPr lang="en-US" sz="3000" b="1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DE6D2D-AD17-F949-B3A3-D1E95A30CDFD}"/>
              </a:ext>
            </a:extLst>
          </p:cNvPr>
          <p:cNvSpPr txBox="1"/>
          <p:nvPr/>
        </p:nvSpPr>
        <p:spPr>
          <a:xfrm>
            <a:off x="5746317" y="3559972"/>
            <a:ext cx="30202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MT Model output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9A936B-9E3C-2143-BF89-A0CBA34421EB}"/>
              </a:ext>
            </a:extLst>
          </p:cNvPr>
          <p:cNvSpPr txBox="1"/>
          <p:nvPr/>
        </p:nvSpPr>
        <p:spPr>
          <a:xfrm>
            <a:off x="1001718" y="3562611"/>
            <a:ext cx="4067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6400"/>
                </a:solidFill>
                <a:latin typeface="+mj-lt"/>
              </a:rPr>
              <a:t>Paraphraser Output</a:t>
            </a:r>
          </a:p>
        </p:txBody>
      </p:sp>
      <p:pic>
        <p:nvPicPr>
          <p:cNvPr id="25" name="Content Placeholder 8">
            <a:extLst>
              <a:ext uri="{FF2B5EF4-FFF2-40B4-BE49-F238E27FC236}">
                <a16:creationId xmlns:a16="http://schemas.microsoft.com/office/drawing/2014/main" id="{EF3A1FF0-280E-1446-AC2D-87E9AC79B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0" y="0"/>
            <a:ext cx="3519712" cy="29330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C7A5BE9-2B25-4943-B9C9-E9447AABCC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89"/>
          <a:stretch/>
        </p:blipFill>
        <p:spPr>
          <a:xfrm>
            <a:off x="161894" y="3010858"/>
            <a:ext cx="8820212" cy="825500"/>
          </a:xfrm>
          <a:prstGeom prst="rect">
            <a:avLst/>
          </a:prstGeom>
        </p:spPr>
      </p:pic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956674DD-1BEC-C845-85E9-19A2634A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1AB9B2-044A-BA4A-94A6-5A781E5A7DF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97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BAA509-80E7-1542-8C60-449E013AFA58}"/>
              </a:ext>
            </a:extLst>
          </p:cNvPr>
          <p:cNvSpPr txBox="1"/>
          <p:nvPr/>
        </p:nvSpPr>
        <p:spPr>
          <a:xfrm>
            <a:off x="683080" y="4681110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Cross Entropy(                   ,                   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5D87D-2740-BE41-95CC-AF73AB9B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SMRT Objective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79E1E8E-3F12-A84C-BA72-568DE30FD8F7}"/>
              </a:ext>
            </a:extLst>
          </p:cNvPr>
          <p:cNvSpPr/>
          <p:nvPr/>
        </p:nvSpPr>
        <p:spPr>
          <a:xfrm>
            <a:off x="6270269" y="4790769"/>
            <a:ext cx="1795594" cy="49144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45DCDE-B48C-0249-B1FC-53951AFBE46F}"/>
              </a:ext>
            </a:extLst>
          </p:cNvPr>
          <p:cNvSpPr/>
          <p:nvPr/>
        </p:nvSpPr>
        <p:spPr>
          <a:xfrm>
            <a:off x="6322002" y="4849909"/>
            <a:ext cx="376269" cy="3762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344882-5C97-1940-AE7E-AF158B0E4F79}"/>
              </a:ext>
            </a:extLst>
          </p:cNvPr>
          <p:cNvSpPr/>
          <p:nvPr/>
        </p:nvSpPr>
        <p:spPr>
          <a:xfrm>
            <a:off x="7642651" y="4849909"/>
            <a:ext cx="376269" cy="376269"/>
          </a:xfrm>
          <a:prstGeom prst="ellips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1E6568-AAC6-E74F-88AA-6CC56F651BA7}"/>
              </a:ext>
            </a:extLst>
          </p:cNvPr>
          <p:cNvSpPr/>
          <p:nvPr/>
        </p:nvSpPr>
        <p:spPr>
          <a:xfrm>
            <a:off x="6758713" y="4849909"/>
            <a:ext cx="376269" cy="376269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5228EB-D95F-CB42-A7E3-8FE18C1940AF}"/>
              </a:ext>
            </a:extLst>
          </p:cNvPr>
          <p:cNvSpPr/>
          <p:nvPr/>
        </p:nvSpPr>
        <p:spPr>
          <a:xfrm>
            <a:off x="7202087" y="4849909"/>
            <a:ext cx="376269" cy="376269"/>
          </a:xfrm>
          <a:prstGeom prst="ellipse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5B7CC67-5DD5-E94C-A6D1-8875F23A2D13}"/>
              </a:ext>
            </a:extLst>
          </p:cNvPr>
          <p:cNvSpPr/>
          <p:nvPr/>
        </p:nvSpPr>
        <p:spPr>
          <a:xfrm>
            <a:off x="3875637" y="4793716"/>
            <a:ext cx="1795594" cy="491440"/>
          </a:xfrm>
          <a:prstGeom prst="roundRect">
            <a:avLst/>
          </a:prstGeom>
          <a:noFill/>
          <a:ln w="3810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794DBB-94B3-0B4C-9507-F3D73E4804FC}"/>
              </a:ext>
            </a:extLst>
          </p:cNvPr>
          <p:cNvSpPr/>
          <p:nvPr/>
        </p:nvSpPr>
        <p:spPr>
          <a:xfrm>
            <a:off x="3927370" y="4852856"/>
            <a:ext cx="376269" cy="376269"/>
          </a:xfrm>
          <a:prstGeom prst="ellipse">
            <a:avLst/>
          </a:prstGeom>
          <a:solidFill>
            <a:srgbClr val="006400">
              <a:alpha val="56863"/>
            </a:srgbClr>
          </a:solidFill>
          <a:ln w="3810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357DE1-C65D-734B-BD61-2E9FF77E87EE}"/>
              </a:ext>
            </a:extLst>
          </p:cNvPr>
          <p:cNvSpPr/>
          <p:nvPr/>
        </p:nvSpPr>
        <p:spPr>
          <a:xfrm>
            <a:off x="5248019" y="4852856"/>
            <a:ext cx="376269" cy="376269"/>
          </a:xfrm>
          <a:prstGeom prst="ellipse">
            <a:avLst/>
          </a:prstGeom>
          <a:solidFill>
            <a:srgbClr val="006400">
              <a:alpha val="80000"/>
            </a:srgbClr>
          </a:solidFill>
          <a:ln w="3810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1203AC-A345-AB40-AF59-F671CDFA90EA}"/>
              </a:ext>
            </a:extLst>
          </p:cNvPr>
          <p:cNvSpPr/>
          <p:nvPr/>
        </p:nvSpPr>
        <p:spPr>
          <a:xfrm>
            <a:off x="4364081" y="4852856"/>
            <a:ext cx="376269" cy="376269"/>
          </a:xfrm>
          <a:prstGeom prst="ellipse">
            <a:avLst/>
          </a:prstGeom>
          <a:solidFill>
            <a:srgbClr val="000099">
              <a:alpha val="47059"/>
            </a:srgbClr>
          </a:solidFill>
          <a:ln w="381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BFE6E0-CBFD-FC49-9FCC-B157053964E0}"/>
              </a:ext>
            </a:extLst>
          </p:cNvPr>
          <p:cNvSpPr/>
          <p:nvPr/>
        </p:nvSpPr>
        <p:spPr>
          <a:xfrm>
            <a:off x="4807455" y="4852856"/>
            <a:ext cx="376269" cy="376269"/>
          </a:xfrm>
          <a:prstGeom prst="ellipse">
            <a:avLst/>
          </a:prstGeom>
          <a:solidFill>
            <a:srgbClr val="006400">
              <a:alpha val="12157"/>
            </a:srgbClr>
          </a:solidFill>
          <a:ln w="3810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9BA0885-4BB9-B44E-8C18-6BEA3F969643}"/>
              </a:ext>
            </a:extLst>
          </p:cNvPr>
          <p:cNvSpPr/>
          <p:nvPr/>
        </p:nvSpPr>
        <p:spPr>
          <a:xfrm>
            <a:off x="1329749" y="3023047"/>
            <a:ext cx="3410601" cy="519746"/>
          </a:xfrm>
          <a:prstGeom prst="roundRect">
            <a:avLst/>
          </a:prstGeom>
          <a:solidFill>
            <a:srgbClr val="006400">
              <a:alpha val="18824"/>
            </a:srgbClr>
          </a:solidFill>
          <a:ln w="3810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334429D-9D92-9445-92A6-E0D942CF1BF9}"/>
              </a:ext>
            </a:extLst>
          </p:cNvPr>
          <p:cNvSpPr/>
          <p:nvPr/>
        </p:nvSpPr>
        <p:spPr>
          <a:xfrm>
            <a:off x="5681667" y="3023047"/>
            <a:ext cx="3173575" cy="49144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CC13E5-A97C-7742-87FC-756AC101AB6D}"/>
              </a:ext>
            </a:extLst>
          </p:cNvPr>
          <p:cNvSpPr txBox="1"/>
          <p:nvPr/>
        </p:nvSpPr>
        <p:spPr>
          <a:xfrm>
            <a:off x="3475529" y="5344296"/>
            <a:ext cx="2595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6400"/>
                </a:solidFill>
                <a:latin typeface="+mj-lt"/>
              </a:rPr>
              <a:t>Paraphraser Output</a:t>
            </a:r>
          </a:p>
          <a:p>
            <a:pPr algn="ctr"/>
            <a:r>
              <a:rPr lang="en-US" sz="3000" b="1" dirty="0">
                <a:solidFill>
                  <a:srgbClr val="006400"/>
                </a:solidFill>
                <a:latin typeface="+mj-lt"/>
              </a:rPr>
              <a:t>(teacher)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A28F50-9370-9F4F-BABE-465D055C7BDF}"/>
              </a:ext>
            </a:extLst>
          </p:cNvPr>
          <p:cNvSpPr txBox="1"/>
          <p:nvPr/>
        </p:nvSpPr>
        <p:spPr>
          <a:xfrm>
            <a:off x="5698571" y="5351754"/>
            <a:ext cx="29389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MT Model </a:t>
            </a:r>
          </a:p>
          <a:p>
            <a:pPr algn="ctr"/>
            <a:r>
              <a:rPr lang="en-US" sz="3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output</a:t>
            </a:r>
          </a:p>
          <a:p>
            <a:pPr algn="ctr"/>
            <a:r>
              <a:rPr lang="en-US" sz="3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(student)</a:t>
            </a:r>
          </a:p>
          <a:p>
            <a:pPr algn="ctr"/>
            <a:endParaRPr lang="en-US" sz="3000" b="1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DE6D2D-AD17-F949-B3A3-D1E95A30CDFD}"/>
              </a:ext>
            </a:extLst>
          </p:cNvPr>
          <p:cNvSpPr txBox="1"/>
          <p:nvPr/>
        </p:nvSpPr>
        <p:spPr>
          <a:xfrm>
            <a:off x="5746317" y="3559972"/>
            <a:ext cx="3020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MT Model output</a:t>
            </a:r>
          </a:p>
          <a:p>
            <a:pPr algn="ctr"/>
            <a:r>
              <a:rPr lang="en-US" sz="3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(student)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9A936B-9E3C-2143-BF89-A0CBA34421EB}"/>
              </a:ext>
            </a:extLst>
          </p:cNvPr>
          <p:cNvSpPr txBox="1"/>
          <p:nvPr/>
        </p:nvSpPr>
        <p:spPr>
          <a:xfrm>
            <a:off x="1001718" y="3562611"/>
            <a:ext cx="4067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6400"/>
                </a:solidFill>
                <a:latin typeface="+mj-lt"/>
              </a:rPr>
              <a:t>Paraphraser Output</a:t>
            </a:r>
          </a:p>
          <a:p>
            <a:pPr algn="ctr"/>
            <a:r>
              <a:rPr lang="en-US" sz="3000" b="1" dirty="0">
                <a:solidFill>
                  <a:srgbClr val="006400"/>
                </a:solidFill>
                <a:latin typeface="+mj-lt"/>
              </a:rPr>
              <a:t>(teacher)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C7A5BE9-2B25-4943-B9C9-E9447AABCC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89"/>
          <a:stretch/>
        </p:blipFill>
        <p:spPr>
          <a:xfrm>
            <a:off x="161894" y="3010858"/>
            <a:ext cx="8820212" cy="825500"/>
          </a:xfrm>
          <a:prstGeom prst="rect">
            <a:avLst/>
          </a:prstGeom>
        </p:spPr>
      </p:pic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956674DD-1BEC-C845-85E9-19A2634A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1AB9B2-044A-BA4A-94A6-5A781E5A7DF2}" type="slidenum">
              <a:rPr lang="en-US" smtClean="0"/>
              <a:t>17</a:t>
            </a:fld>
            <a:endParaRPr lang="en-US"/>
          </a:p>
        </p:txBody>
      </p:sp>
      <p:pic>
        <p:nvPicPr>
          <p:cNvPr id="29" name="Content Placeholder 8">
            <a:extLst>
              <a:ext uri="{FF2B5EF4-FFF2-40B4-BE49-F238E27FC236}">
                <a16:creationId xmlns:a16="http://schemas.microsoft.com/office/drawing/2014/main" id="{3B654458-81BF-DF42-AE89-ACDBBBF9D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840" y="0"/>
            <a:ext cx="3519712" cy="293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60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87D-2740-BE41-95CC-AF73AB9B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SMRT Objective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9BA0885-4BB9-B44E-8C18-6BEA3F969643}"/>
              </a:ext>
            </a:extLst>
          </p:cNvPr>
          <p:cNvSpPr/>
          <p:nvPr/>
        </p:nvSpPr>
        <p:spPr>
          <a:xfrm>
            <a:off x="1329749" y="3023047"/>
            <a:ext cx="3410601" cy="519746"/>
          </a:xfrm>
          <a:prstGeom prst="roundRect">
            <a:avLst/>
          </a:prstGeom>
          <a:solidFill>
            <a:srgbClr val="006400">
              <a:alpha val="18824"/>
            </a:srgbClr>
          </a:solidFill>
          <a:ln w="3810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334429D-9D92-9445-92A6-E0D942CF1BF9}"/>
              </a:ext>
            </a:extLst>
          </p:cNvPr>
          <p:cNvSpPr/>
          <p:nvPr/>
        </p:nvSpPr>
        <p:spPr>
          <a:xfrm>
            <a:off x="5681667" y="3023047"/>
            <a:ext cx="3173575" cy="49144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DE6D2D-AD17-F949-B3A3-D1E95A30CDFD}"/>
              </a:ext>
            </a:extLst>
          </p:cNvPr>
          <p:cNvSpPr txBox="1"/>
          <p:nvPr/>
        </p:nvSpPr>
        <p:spPr>
          <a:xfrm>
            <a:off x="5746317" y="3559972"/>
            <a:ext cx="30202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MT Model output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9A936B-9E3C-2143-BF89-A0CBA34421EB}"/>
              </a:ext>
            </a:extLst>
          </p:cNvPr>
          <p:cNvSpPr txBox="1"/>
          <p:nvPr/>
        </p:nvSpPr>
        <p:spPr>
          <a:xfrm>
            <a:off x="1001718" y="3562611"/>
            <a:ext cx="4067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6400"/>
                </a:solidFill>
                <a:latin typeface="+mj-lt"/>
              </a:rPr>
              <a:t>Paraphraser Output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C7A5BE9-2B25-4943-B9C9-E9447AABCC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89"/>
          <a:stretch/>
        </p:blipFill>
        <p:spPr>
          <a:xfrm>
            <a:off x="161894" y="3010858"/>
            <a:ext cx="8820212" cy="825500"/>
          </a:xfrm>
          <a:prstGeom prst="rect">
            <a:avLst/>
          </a:prstGeom>
        </p:spPr>
      </p:pic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956674DD-1BEC-C845-85E9-19A2634A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1AB9B2-044A-BA4A-94A6-5A781E5A7DF2}" type="slidenum">
              <a:rPr lang="en-US" smtClean="0"/>
              <a:t>18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3FE4E4E-E985-D344-8BAB-C499BC8834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47"/>
          <a:stretch/>
        </p:blipFill>
        <p:spPr>
          <a:xfrm>
            <a:off x="1927658" y="4713260"/>
            <a:ext cx="7047642" cy="812800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12F04A2-E7CD-564D-9EB8-25E77478312E}"/>
              </a:ext>
            </a:extLst>
          </p:cNvPr>
          <p:cNvSpPr/>
          <p:nvPr/>
        </p:nvSpPr>
        <p:spPr>
          <a:xfrm>
            <a:off x="5681667" y="4699441"/>
            <a:ext cx="3173575" cy="49144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315A86-446E-F140-AF5E-1194F2A8CDC7}"/>
              </a:ext>
            </a:extLst>
          </p:cNvPr>
          <p:cNvSpPr txBox="1"/>
          <p:nvPr/>
        </p:nvSpPr>
        <p:spPr>
          <a:xfrm>
            <a:off x="5746317" y="5236366"/>
            <a:ext cx="30202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MT Model output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F14DB95-812E-E841-940D-10AD597DB0D2}"/>
              </a:ext>
            </a:extLst>
          </p:cNvPr>
          <p:cNvSpPr/>
          <p:nvPr/>
        </p:nvSpPr>
        <p:spPr>
          <a:xfrm>
            <a:off x="3105666" y="4681298"/>
            <a:ext cx="1621504" cy="491440"/>
          </a:xfrm>
          <a:prstGeom prst="round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1F213A-8B6D-DA4B-89A9-B9DB79A76C1B}"/>
              </a:ext>
            </a:extLst>
          </p:cNvPr>
          <p:cNvSpPr txBox="1"/>
          <p:nvPr/>
        </p:nvSpPr>
        <p:spPr>
          <a:xfrm>
            <a:off x="2909778" y="5108551"/>
            <a:ext cx="20132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C000"/>
                </a:solidFill>
                <a:latin typeface="+mj-lt"/>
              </a:rPr>
              <a:t>Gold Target 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BE7111BE-86F9-7A4C-B105-64698C9F48E8}"/>
              </a:ext>
            </a:extLst>
          </p:cNvPr>
          <p:cNvSpPr txBox="1">
            <a:spLocks/>
          </p:cNvSpPr>
          <p:nvPr/>
        </p:nvSpPr>
        <p:spPr>
          <a:xfrm>
            <a:off x="511352" y="435054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NLL</a:t>
            </a:r>
          </a:p>
        </p:txBody>
      </p:sp>
      <p:pic>
        <p:nvPicPr>
          <p:cNvPr id="35" name="Content Placeholder 8">
            <a:extLst>
              <a:ext uri="{FF2B5EF4-FFF2-40B4-BE49-F238E27FC236}">
                <a16:creationId xmlns:a16="http://schemas.microsoft.com/office/drawing/2014/main" id="{4A222445-0C32-1C42-BF55-F75F571BD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840" y="0"/>
            <a:ext cx="3519712" cy="293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52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ED2AF-6C33-FE47-9306-4CE7F294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D7F8C-4EE1-BE42-90D6-45B17226D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pPr lvl="0"/>
            <a:r>
              <a:rPr lang="en-US" dirty="0">
                <a:latin typeface="+mj-lt"/>
              </a:rPr>
              <a:t>transformer model in </a:t>
            </a:r>
            <a:r>
              <a:rPr lang="en-US" dirty="0" err="1">
                <a:latin typeface="+mj-lt"/>
              </a:rPr>
              <a:t>fairseq</a:t>
            </a:r>
            <a:r>
              <a:rPr lang="en-US" dirty="0">
                <a:latin typeface="+mj-lt"/>
              </a:rPr>
              <a:t> </a:t>
            </a:r>
            <a:r>
              <a:rPr lang="en-US" sz="2500" dirty="0">
                <a:solidFill>
                  <a:prstClr val="black"/>
                </a:solidFill>
                <a:latin typeface="Calibri Light" panose="020F0302020204030204"/>
              </a:rPr>
              <a:t>(Ott et al., 2019)</a:t>
            </a:r>
          </a:p>
          <a:p>
            <a:r>
              <a:rPr lang="en-US" dirty="0">
                <a:latin typeface="+mj-lt"/>
              </a:rPr>
              <a:t>Global Voices corpora </a:t>
            </a:r>
            <a:r>
              <a:rPr lang="en-US" sz="2500" dirty="0">
                <a:latin typeface="+mj-lt"/>
              </a:rPr>
              <a:t>(Tiedemann, 2012) </a:t>
            </a:r>
          </a:p>
          <a:p>
            <a:pPr lvl="1"/>
            <a:r>
              <a:rPr lang="en-US" dirty="0">
                <a:latin typeface="+mj-lt"/>
              </a:rPr>
              <a:t>(+ MATERIAL corpora in paper)</a:t>
            </a:r>
          </a:p>
          <a:p>
            <a:r>
              <a:rPr lang="en-US" dirty="0">
                <a:latin typeface="+mj-lt"/>
              </a:rPr>
              <a:t>Use SMRT w/ 50% probability, NLL otherwise</a:t>
            </a:r>
          </a:p>
          <a:p>
            <a:r>
              <a:rPr lang="en-US" dirty="0">
                <a:latin typeface="+mj-lt"/>
              </a:rPr>
              <a:t>English Paraphraser trained on ParaBank2 </a:t>
            </a:r>
            <a:r>
              <a:rPr lang="en-US" sz="2500" dirty="0">
                <a:latin typeface="+mj-lt"/>
              </a:rPr>
              <a:t>(Hu et al., 2019)</a:t>
            </a:r>
          </a:p>
          <a:p>
            <a:r>
              <a:rPr lang="en-US" dirty="0">
                <a:latin typeface="+mj-lt"/>
              </a:rPr>
              <a:t>4k </a:t>
            </a:r>
            <a:r>
              <a:rPr lang="en-US" dirty="0" err="1">
                <a:latin typeface="+mj-lt"/>
              </a:rPr>
              <a:t>SentencePiece</a:t>
            </a:r>
            <a:r>
              <a:rPr lang="en-US" dirty="0">
                <a:latin typeface="+mj-lt"/>
              </a:rPr>
              <a:t> vocab (</a:t>
            </a:r>
            <a:r>
              <a:rPr lang="en-US" sz="2500" dirty="0">
                <a:latin typeface="+mj-lt"/>
              </a:rPr>
              <a:t>Kudo  &amp; Richardson 2018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Code, Global Voices Data splits &amp; paraphraser released: </a:t>
            </a:r>
            <a:r>
              <a:rPr lang="en-US" dirty="0" err="1">
                <a:latin typeface="+mj-lt"/>
              </a:rPr>
              <a:t>data.statmt.org</a:t>
            </a:r>
            <a:r>
              <a:rPr lang="en-US" dirty="0">
                <a:latin typeface="+mj-lt"/>
              </a:rPr>
              <a:t>/SMRT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0679FF3-158D-4E48-8CC6-DD46AA20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sz="1500" dirty="0"/>
              <a:t>Khayrallah et al.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166D528-DE7A-8D4F-8EDC-2EF68C89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1AB9B2-044A-BA4A-94A6-5A781E5A7D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2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9788F-482A-3541-9AA5-63AEE430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4862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>
                <a:latin typeface="+mj-lt"/>
              </a:rPr>
              <a:t>use target side </a:t>
            </a:r>
            <a:r>
              <a:rPr lang="en-US" sz="5000" b="1" i="1" dirty="0">
                <a:latin typeface="+mj-lt"/>
              </a:rPr>
              <a:t>paraphrasing</a:t>
            </a:r>
            <a:r>
              <a:rPr lang="en-US" sz="5000" dirty="0">
                <a:latin typeface="+mj-lt"/>
              </a:rPr>
              <a:t> </a:t>
            </a:r>
          </a:p>
          <a:p>
            <a:pPr marL="0" indent="0" algn="ctr">
              <a:buNone/>
            </a:pPr>
            <a:r>
              <a:rPr lang="en-US" sz="5000" dirty="0">
                <a:latin typeface="+mj-lt"/>
              </a:rPr>
              <a:t>to overcome data sparsity</a:t>
            </a:r>
          </a:p>
          <a:p>
            <a:pPr marL="0" indent="0" algn="ctr">
              <a:buNone/>
            </a:pPr>
            <a:r>
              <a:rPr lang="en-US" sz="5000" dirty="0">
                <a:latin typeface="+mj-lt"/>
              </a:rPr>
              <a:t> in </a:t>
            </a:r>
            <a:r>
              <a:rPr lang="en-US" sz="5000" b="1" i="1" dirty="0">
                <a:latin typeface="+mj-lt"/>
              </a:rPr>
              <a:t>low-resource</a:t>
            </a:r>
            <a:r>
              <a:rPr lang="en-US" sz="5000" dirty="0">
                <a:latin typeface="+mj-lt"/>
              </a:rPr>
              <a:t> settings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2C647C-3916-FB44-ACD0-978B9A52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179A3C52-5F24-AE40-BFE1-1A551E3E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sz="1500" dirty="0"/>
              <a:t>Khayrallah et al.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CAECC980-BA86-AC4E-B873-87A3738A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1AB9B2-044A-BA4A-94A6-5A781E5A7D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28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1C764-6D3C-6648-A596-AC817D202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Khayrallah et al.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9A8C3-BC90-0048-A49F-5C1F6A76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B9B2-044A-BA4A-94A6-5A781E5A7DF2}" type="slidenum">
              <a:rPr lang="en-US" smtClean="0"/>
              <a:t>20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8E34F1-0C11-7A46-B606-E6BABD99B174}"/>
              </a:ext>
            </a:extLst>
          </p:cNvPr>
          <p:cNvSpPr/>
          <p:nvPr/>
        </p:nvSpPr>
        <p:spPr>
          <a:xfrm>
            <a:off x="-254000" y="6019800"/>
            <a:ext cx="8394700" cy="15621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AB364-FA02-D549-87FC-9705E2ED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6BE712F-3C61-804E-B7F8-343DE5DF2F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866396"/>
              </p:ext>
            </p:extLst>
          </p:nvPr>
        </p:nvGraphicFramePr>
        <p:xfrm>
          <a:off x="0" y="1422400"/>
          <a:ext cx="9144000" cy="5435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ACAD0B1-1F23-D845-9832-F207BA1C77C2}"/>
              </a:ext>
            </a:extLst>
          </p:cNvPr>
          <p:cNvSpPr/>
          <p:nvPr/>
        </p:nvSpPr>
        <p:spPr>
          <a:xfrm>
            <a:off x="4686300" y="6356351"/>
            <a:ext cx="3086100" cy="7810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329B6E-E310-014F-BAC6-6D92B1C40864}"/>
              </a:ext>
            </a:extLst>
          </p:cNvPr>
          <p:cNvSpPr/>
          <p:nvPr/>
        </p:nvSpPr>
        <p:spPr>
          <a:xfrm>
            <a:off x="2478809" y="6356351"/>
            <a:ext cx="3350491" cy="11969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 animBg="0"/>
        </p:bldSub>
      </p:bldGraphic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1C764-6D3C-6648-A596-AC817D202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Khayrallah et al.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9A8C3-BC90-0048-A49F-5C1F6A76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B9B2-044A-BA4A-94A6-5A781E5A7DF2}" type="slidenum">
              <a:rPr lang="en-US" smtClean="0"/>
              <a:t>21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8E34F1-0C11-7A46-B606-E6BABD99B174}"/>
              </a:ext>
            </a:extLst>
          </p:cNvPr>
          <p:cNvSpPr/>
          <p:nvPr/>
        </p:nvSpPr>
        <p:spPr>
          <a:xfrm>
            <a:off x="-254000" y="6019800"/>
            <a:ext cx="8394700" cy="15621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AB364-FA02-D549-87FC-9705E2ED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6BE712F-3C61-804E-B7F8-343DE5DF2F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422400"/>
          <a:ext cx="9144000" cy="5435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92989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1C764-6D3C-6648-A596-AC817D202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Khayrallah et al.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9A8C3-BC90-0048-A49F-5C1F6A76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B9B2-044A-BA4A-94A6-5A781E5A7DF2}" type="slidenum">
              <a:rPr lang="en-US" smtClean="0"/>
              <a:t>22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8E34F1-0C11-7A46-B606-E6BABD99B174}"/>
              </a:ext>
            </a:extLst>
          </p:cNvPr>
          <p:cNvSpPr/>
          <p:nvPr/>
        </p:nvSpPr>
        <p:spPr>
          <a:xfrm>
            <a:off x="-254000" y="6019800"/>
            <a:ext cx="8394700" cy="15621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AB364-FA02-D549-87FC-9705E2ED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6BE712F-3C61-804E-B7F8-343DE5DF2F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422400"/>
          <a:ext cx="9144000" cy="5435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28305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2DC1-34D0-2244-8C84-D5E5146E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300" dirty="0"/>
              <a:t>But wait, there’s more! (in the paper)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7BA6C-731C-364C-A11F-1D46F180B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Comparison to back-translation</a:t>
            </a:r>
          </a:p>
          <a:p>
            <a:pPr lvl="1"/>
            <a:r>
              <a:rPr lang="en-US" dirty="0">
                <a:latin typeface="+mj-lt"/>
              </a:rPr>
              <a:t>Both work, SMRT is better than BT in very low resource</a:t>
            </a:r>
          </a:p>
          <a:p>
            <a:pPr lvl="1"/>
            <a:r>
              <a:rPr lang="en-US" dirty="0">
                <a:latin typeface="+mj-lt"/>
              </a:rPr>
              <a:t>Can combine for larger improvement </a:t>
            </a:r>
          </a:p>
          <a:p>
            <a:r>
              <a:rPr lang="en-US" dirty="0">
                <a:latin typeface="+mj-lt"/>
              </a:rPr>
              <a:t>Data ablation</a:t>
            </a:r>
          </a:p>
          <a:p>
            <a:pPr lvl="1"/>
            <a:r>
              <a:rPr lang="en-US" dirty="0">
                <a:latin typeface="+mj-lt"/>
              </a:rPr>
              <a:t>Larger improvements in lower resource settings</a:t>
            </a:r>
          </a:p>
          <a:p>
            <a:r>
              <a:rPr lang="en-US" dirty="0">
                <a:latin typeface="+mj-lt"/>
              </a:rPr>
              <a:t>Method ablation </a:t>
            </a:r>
          </a:p>
          <a:p>
            <a:pPr lvl="1"/>
            <a:r>
              <a:rPr lang="en-US" dirty="0">
                <a:latin typeface="+mj-lt"/>
              </a:rPr>
              <a:t>Both sampling and the distribution in the loss are helpful</a:t>
            </a:r>
          </a:p>
          <a:p>
            <a:r>
              <a:rPr lang="en-US" dirty="0">
                <a:latin typeface="+mj-lt"/>
              </a:rPr>
              <a:t>Sequence-Level Paraphrastic Augmentation</a:t>
            </a:r>
          </a:p>
          <a:p>
            <a:pPr lvl="1"/>
            <a:r>
              <a:rPr lang="en-US" dirty="0">
                <a:latin typeface="+mj-lt"/>
              </a:rPr>
              <a:t>It works; SMRT is better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36AC4A3-2FC0-5545-91FE-254A0359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sz="1500" dirty="0"/>
              <a:t>Khayrallah et al.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E87217B0-1445-374E-AA2E-57633D3A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1AB9B2-044A-BA4A-94A6-5A781E5A7D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02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9DB3-6D3E-F84F-B676-B6232C0D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300" dirty="0"/>
              <a:t>But wait, there’s more! (other papers)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69D8E-4535-414B-8F41-E7DBDF14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Thompson &amp; Post have a new multilingual paraphraser (Prism) that works for 39 languages and is a great MT metric (@EMNLP)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Khayrallah &amp; </a:t>
            </a:r>
            <a:r>
              <a:rPr lang="en-US" dirty="0" err="1">
                <a:solidFill>
                  <a:prstClr val="black"/>
                </a:solidFill>
                <a:latin typeface="Calibri Light" panose="020F0302020204030204"/>
              </a:rPr>
              <a:t>Sedoc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 apply SMRT + Prism to Chatbots (@EMNLP findings)</a:t>
            </a:r>
          </a:p>
          <a:p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CFC5C5B-6911-C34F-BEDE-4ED2C1AA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sz="1500" dirty="0"/>
              <a:t>Khayrallah et al.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0175780-D386-3148-A332-028A41CD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1AB9B2-044A-BA4A-94A6-5A781E5A7DF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97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D642-4621-CE48-A144-07AEA978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FBB26-C00D-A247-BC9F-0E7687574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825625"/>
            <a:ext cx="45720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Code, Global Voices Data splits &amp; paraphraser released: </a:t>
            </a:r>
            <a:r>
              <a:rPr lang="en-US" dirty="0" err="1">
                <a:solidFill>
                  <a:prstClr val="black"/>
                </a:solidFill>
                <a:latin typeface="Calibri Light" panose="020F0302020204030204"/>
              </a:rPr>
              <a:t>data.statmt.org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/SMRT</a:t>
            </a:r>
          </a:p>
          <a:p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A1ABD67E-76BA-1240-A58A-EB1E9080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sz="1500" dirty="0"/>
              <a:t>Khayrallah et al.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492AA3F3-4263-1342-A59D-89984FD0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1AB9B2-044A-BA4A-94A6-5A781E5A7DF2}" type="slidenum">
              <a:rPr lang="en-US" smtClean="0"/>
              <a:t>25</a:t>
            </a:fld>
            <a:endParaRPr lang="en-US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3D99398F-91E3-2D47-9A34-5914A8753E9E}"/>
              </a:ext>
            </a:extLst>
          </p:cNvPr>
          <p:cNvSpPr/>
          <p:nvPr/>
        </p:nvSpPr>
        <p:spPr>
          <a:xfrm>
            <a:off x="5455530" y="4830567"/>
            <a:ext cx="4651398" cy="250823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Questions? Hiring?</a:t>
            </a:r>
          </a:p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Huda Khayrallah </a:t>
            </a:r>
          </a:p>
          <a:p>
            <a:pPr algn="ctr"/>
            <a:r>
              <a:rPr lang="en-US" sz="3000" dirty="0" err="1">
                <a:solidFill>
                  <a:schemeClr val="tx1"/>
                </a:solidFill>
                <a:latin typeface="+mj-lt"/>
              </a:rPr>
              <a:t>huda@jhu.edu</a:t>
            </a:r>
            <a:endParaRPr lang="en-US" sz="30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37" name="Content Placeholder 5">
            <a:extLst>
              <a:ext uri="{FF2B5EF4-FFF2-40B4-BE49-F238E27FC236}">
                <a16:creationId xmlns:a16="http://schemas.microsoft.com/office/drawing/2014/main" id="{9A6DF41F-3706-9C49-8DFA-D3E11195B331}"/>
              </a:ext>
            </a:extLst>
          </p:cNvPr>
          <p:cNvGraphicFramePr>
            <a:graphicFrameLocks/>
          </p:cNvGraphicFramePr>
          <p:nvPr/>
        </p:nvGraphicFramePr>
        <p:xfrm>
          <a:off x="-100011" y="3189031"/>
          <a:ext cx="4403650" cy="3061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1" name="Content Placeholder 8">
            <a:extLst>
              <a:ext uri="{FF2B5EF4-FFF2-40B4-BE49-F238E27FC236}">
                <a16:creationId xmlns:a16="http://schemas.microsoft.com/office/drawing/2014/main" id="{17746F7B-B5D0-F649-83C8-5374B4335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823" y="310023"/>
            <a:ext cx="3347177" cy="278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4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3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E986-5595-8B4A-B4FE-BAEF7C80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2850" dirty="0"/>
              <a:t>La </a:t>
            </a:r>
            <a:r>
              <a:rPr lang="en-US" sz="2850" dirty="0" err="1"/>
              <a:t>tortuga</a:t>
            </a:r>
            <a:r>
              <a:rPr lang="en-US" sz="2850" dirty="0"/>
              <a:t> </a:t>
            </a:r>
            <a:r>
              <a:rPr lang="en-US" sz="2850" dirty="0" err="1"/>
              <a:t>ganó</a:t>
            </a:r>
            <a:r>
              <a:rPr lang="en-US" sz="2850" dirty="0"/>
              <a:t> contra la </a:t>
            </a:r>
            <a:r>
              <a:rPr lang="en-US" sz="2850" dirty="0" err="1"/>
              <a:t>liebre</a:t>
            </a:r>
            <a:r>
              <a:rPr lang="en-US" sz="2850" dirty="0"/>
              <a:t> | The turtle beat the hare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65934D0-9AD3-754B-97CD-64E9EB04C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8800" y="1691640"/>
            <a:ext cx="5486400" cy="4572000"/>
          </a:xfr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7A3480F-8E1F-484C-9940-48DCFCFD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sz="1500" dirty="0"/>
              <a:t>Khayrallah et al.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B16C69CB-713F-F745-996D-D95A86D6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1AB9B2-044A-BA4A-94A6-5A781E5A7D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5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C8214A83-DE77-D048-A703-C4FEEC695BC9}"/>
              </a:ext>
            </a:extLst>
          </p:cNvPr>
          <p:cNvCxnSpPr>
            <a:cxnSpLocks/>
          </p:cNvCxnSpPr>
          <p:nvPr/>
        </p:nvCxnSpPr>
        <p:spPr>
          <a:xfrm flipH="1" flipV="1">
            <a:off x="1484412" y="3871119"/>
            <a:ext cx="13560" cy="82509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6E8562E-70B4-8246-9B71-52C865561C49}"/>
              </a:ext>
            </a:extLst>
          </p:cNvPr>
          <p:cNvSpPr/>
          <p:nvPr/>
        </p:nvSpPr>
        <p:spPr>
          <a:xfrm rot="10800000" flipV="1">
            <a:off x="971560" y="4256413"/>
            <a:ext cx="7154502" cy="607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NMT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2F5E568-9A00-1F48-965F-C4018EC7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Khayrallah et al.</a:t>
            </a:r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35130999-A7ED-634A-8252-A02C6028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1AB9B2-044A-BA4A-94A6-5A781E5A7DF2}" type="slidenum">
              <a:rPr lang="en-US" smtClean="0"/>
              <a:t>4</a:t>
            </a:fld>
            <a:endParaRPr lang="en-US"/>
          </a:p>
        </p:txBody>
      </p: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A9F1CB9D-F687-B14B-82F3-F49E4AE85E62}"/>
              </a:ext>
            </a:extLst>
          </p:cNvPr>
          <p:cNvSpPr/>
          <p:nvPr/>
        </p:nvSpPr>
        <p:spPr>
          <a:xfrm>
            <a:off x="2428108" y="5204407"/>
            <a:ext cx="4266198" cy="582656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La </a:t>
            </a:r>
            <a:r>
              <a:rPr lang="en-US" sz="2500" dirty="0" err="1">
                <a:solidFill>
                  <a:schemeClr val="tx1"/>
                </a:solidFill>
                <a:latin typeface="+mj-lt"/>
              </a:rPr>
              <a:t>tortuga</a:t>
            </a:r>
            <a:r>
              <a:rPr lang="en-US" sz="25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+mj-lt"/>
              </a:rPr>
              <a:t>ganó</a:t>
            </a:r>
            <a:r>
              <a:rPr lang="en-US" sz="2500" dirty="0">
                <a:solidFill>
                  <a:schemeClr val="tx1"/>
                </a:solidFill>
                <a:latin typeface="+mj-lt"/>
              </a:rPr>
              <a:t> contra la </a:t>
            </a:r>
            <a:r>
              <a:rPr lang="en-US" sz="2500" dirty="0" err="1">
                <a:solidFill>
                  <a:schemeClr val="tx1"/>
                </a:solidFill>
                <a:latin typeface="+mj-lt"/>
              </a:rPr>
              <a:t>liebre</a:t>
            </a:r>
            <a:endParaRPr lang="en-US" sz="2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9B771C62-96F3-DA43-91CE-7CC2CA0E6D55}"/>
              </a:ext>
            </a:extLst>
          </p:cNvPr>
          <p:cNvSpPr/>
          <p:nvPr/>
        </p:nvSpPr>
        <p:spPr>
          <a:xfrm rot="16200000">
            <a:off x="4417465" y="4630960"/>
            <a:ext cx="287485" cy="839187"/>
          </a:xfrm>
          <a:prstGeom prst="rightArrow">
            <a:avLst>
              <a:gd name="adj1" fmla="val 46225"/>
              <a:gd name="adj2" fmla="val 67922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7522A0-474E-D848-9204-C5DF071D4182}"/>
              </a:ext>
            </a:extLst>
          </p:cNvPr>
          <p:cNvGrpSpPr/>
          <p:nvPr/>
        </p:nvGrpSpPr>
        <p:grpSpPr>
          <a:xfrm>
            <a:off x="1366271" y="2725506"/>
            <a:ext cx="206658" cy="1172907"/>
            <a:chOff x="5567462" y="1317665"/>
            <a:chExt cx="289251" cy="1641669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00364D4-B16E-9F47-A628-980E77642C47}"/>
                </a:ext>
              </a:extLst>
            </p:cNvPr>
            <p:cNvSpPr/>
            <p:nvPr/>
          </p:nvSpPr>
          <p:spPr>
            <a:xfrm rot="5400000">
              <a:off x="4891253" y="1993874"/>
              <a:ext cx="1641669" cy="289251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59E5FC9-F181-9043-8EF7-178446210285}"/>
                </a:ext>
              </a:extLst>
            </p:cNvPr>
            <p:cNvSpPr/>
            <p:nvPr/>
          </p:nvSpPr>
          <p:spPr>
            <a:xfrm rot="5400000">
              <a:off x="5596128" y="1348646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58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5349539-984C-DC43-9253-1C2D883AA2CB}"/>
                </a:ext>
              </a:extLst>
            </p:cNvPr>
            <p:cNvSpPr/>
            <p:nvPr/>
          </p:nvSpPr>
          <p:spPr>
            <a:xfrm rot="5400000">
              <a:off x="5596128" y="1616734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85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A9D36DB-198A-A64B-9CA2-B29414C879DC}"/>
                </a:ext>
              </a:extLst>
            </p:cNvPr>
            <p:cNvSpPr/>
            <p:nvPr/>
          </p:nvSpPr>
          <p:spPr>
            <a:xfrm rot="5400000">
              <a:off x="5596128" y="1888932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45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AF83FAE-C44F-314A-85F0-5B695FE88DE5}"/>
                </a:ext>
              </a:extLst>
            </p:cNvPr>
            <p:cNvSpPr/>
            <p:nvPr/>
          </p:nvSpPr>
          <p:spPr>
            <a:xfrm rot="5400000">
              <a:off x="5596128" y="2155925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1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FC3D4ED-5FF6-0C45-80B6-A0E6AA65C47E}"/>
                </a:ext>
              </a:extLst>
            </p:cNvPr>
            <p:cNvSpPr/>
            <p:nvPr/>
          </p:nvSpPr>
          <p:spPr>
            <a:xfrm rot="5400000">
              <a:off x="5596128" y="2427426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41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2E0A48C-AE2B-A946-B910-52BA9AB8A551}"/>
                </a:ext>
              </a:extLst>
            </p:cNvPr>
            <p:cNvSpPr/>
            <p:nvPr/>
          </p:nvSpPr>
          <p:spPr>
            <a:xfrm rot="5400000">
              <a:off x="5596128" y="2691641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58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364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9DEF3CD3-CC6F-4E42-AD7B-D28DE2D64516}"/>
              </a:ext>
            </a:extLst>
          </p:cNvPr>
          <p:cNvSpPr/>
          <p:nvPr/>
        </p:nvSpPr>
        <p:spPr>
          <a:xfrm>
            <a:off x="1620699" y="2865077"/>
            <a:ext cx="593643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The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C8214A83-DE77-D048-A703-C4FEEC695BC9}"/>
              </a:ext>
            </a:extLst>
          </p:cNvPr>
          <p:cNvCxnSpPr>
            <a:cxnSpLocks/>
          </p:cNvCxnSpPr>
          <p:nvPr/>
        </p:nvCxnSpPr>
        <p:spPr>
          <a:xfrm flipH="1" flipV="1">
            <a:off x="1484412" y="3871119"/>
            <a:ext cx="13560" cy="82509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6E8562E-70B4-8246-9B71-52C865561C49}"/>
              </a:ext>
            </a:extLst>
          </p:cNvPr>
          <p:cNvSpPr/>
          <p:nvPr/>
        </p:nvSpPr>
        <p:spPr>
          <a:xfrm rot="10800000" flipV="1">
            <a:off x="971560" y="4256413"/>
            <a:ext cx="7154502" cy="607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NMT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2F5E568-9A00-1F48-965F-C4018EC7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Khayrallah et al.</a:t>
            </a:r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35130999-A7ED-634A-8252-A02C6028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1AB9B2-044A-BA4A-94A6-5A781E5A7DF2}" type="slidenum">
              <a:rPr lang="en-US" smtClean="0"/>
              <a:t>5</a:t>
            </a:fld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F2D73AD-A319-0240-A17D-1ADA9E358E7A}"/>
              </a:ext>
            </a:extLst>
          </p:cNvPr>
          <p:cNvGrpSpPr/>
          <p:nvPr/>
        </p:nvGrpSpPr>
        <p:grpSpPr>
          <a:xfrm>
            <a:off x="1366271" y="2725506"/>
            <a:ext cx="206658" cy="1172907"/>
            <a:chOff x="5567462" y="1317665"/>
            <a:chExt cx="289251" cy="1641669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FE1AD9C7-A206-4D48-80E7-A8ABD4A92152}"/>
                </a:ext>
              </a:extLst>
            </p:cNvPr>
            <p:cNvSpPr/>
            <p:nvPr/>
          </p:nvSpPr>
          <p:spPr>
            <a:xfrm rot="5400000">
              <a:off x="4891253" y="1993874"/>
              <a:ext cx="1641669" cy="289251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13B797D-64BF-064E-B998-5F61EF2B2449}"/>
                </a:ext>
              </a:extLst>
            </p:cNvPr>
            <p:cNvSpPr/>
            <p:nvPr/>
          </p:nvSpPr>
          <p:spPr>
            <a:xfrm rot="5400000">
              <a:off x="5596128" y="1348646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58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1CB9D46-B798-4346-8C47-6F0A2120AC37}"/>
                </a:ext>
              </a:extLst>
            </p:cNvPr>
            <p:cNvSpPr/>
            <p:nvPr/>
          </p:nvSpPr>
          <p:spPr>
            <a:xfrm rot="5400000">
              <a:off x="5596128" y="1616734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85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F006278-4C50-EB42-9945-68F5FF79F211}"/>
                </a:ext>
              </a:extLst>
            </p:cNvPr>
            <p:cNvSpPr/>
            <p:nvPr/>
          </p:nvSpPr>
          <p:spPr>
            <a:xfrm rot="5400000">
              <a:off x="5596128" y="1888932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45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12BADF6-0AB3-9F49-A080-820720820EC5}"/>
                </a:ext>
              </a:extLst>
            </p:cNvPr>
            <p:cNvSpPr/>
            <p:nvPr/>
          </p:nvSpPr>
          <p:spPr>
            <a:xfrm rot="5400000">
              <a:off x="5596128" y="2155925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1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BD5EBAE-1F80-9248-BCE2-89679D7831DF}"/>
                </a:ext>
              </a:extLst>
            </p:cNvPr>
            <p:cNvSpPr/>
            <p:nvPr/>
          </p:nvSpPr>
          <p:spPr>
            <a:xfrm rot="5400000">
              <a:off x="5596128" y="2427426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41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4419537-74C0-6D45-8552-55DC893EAB29}"/>
                </a:ext>
              </a:extLst>
            </p:cNvPr>
            <p:cNvSpPr/>
            <p:nvPr/>
          </p:nvSpPr>
          <p:spPr>
            <a:xfrm rot="5400000">
              <a:off x="5596128" y="2691641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58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020DAB8-A5AA-B549-8B6A-0403DA6F8916}"/>
              </a:ext>
            </a:extLst>
          </p:cNvPr>
          <p:cNvSpPr/>
          <p:nvPr/>
        </p:nvSpPr>
        <p:spPr>
          <a:xfrm>
            <a:off x="2428108" y="5204407"/>
            <a:ext cx="4266198" cy="582656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La </a:t>
            </a:r>
            <a:r>
              <a:rPr lang="en-US" sz="2500" dirty="0" err="1">
                <a:solidFill>
                  <a:schemeClr val="tx1"/>
                </a:solidFill>
                <a:latin typeface="+mj-lt"/>
              </a:rPr>
              <a:t>tortuga</a:t>
            </a:r>
            <a:r>
              <a:rPr lang="en-US" sz="25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+mj-lt"/>
              </a:rPr>
              <a:t>ganó</a:t>
            </a:r>
            <a:r>
              <a:rPr lang="en-US" sz="2500" dirty="0">
                <a:solidFill>
                  <a:schemeClr val="tx1"/>
                </a:solidFill>
                <a:latin typeface="+mj-lt"/>
              </a:rPr>
              <a:t> contra la </a:t>
            </a:r>
            <a:r>
              <a:rPr lang="en-US" sz="2500" dirty="0" err="1">
                <a:solidFill>
                  <a:schemeClr val="tx1"/>
                </a:solidFill>
                <a:latin typeface="+mj-lt"/>
              </a:rPr>
              <a:t>liebre</a:t>
            </a:r>
            <a:endParaRPr lang="en-US" sz="2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37A815DC-AFD8-C847-B217-43B0C4E71EE3}"/>
              </a:ext>
            </a:extLst>
          </p:cNvPr>
          <p:cNvSpPr/>
          <p:nvPr/>
        </p:nvSpPr>
        <p:spPr>
          <a:xfrm rot="16200000">
            <a:off x="4417465" y="4630960"/>
            <a:ext cx="287485" cy="839187"/>
          </a:xfrm>
          <a:prstGeom prst="rightArrow">
            <a:avLst>
              <a:gd name="adj1" fmla="val 46225"/>
              <a:gd name="adj2" fmla="val 67922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2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9DEF3CD3-CC6F-4E42-AD7B-D28DE2D64516}"/>
              </a:ext>
            </a:extLst>
          </p:cNvPr>
          <p:cNvSpPr/>
          <p:nvPr/>
        </p:nvSpPr>
        <p:spPr>
          <a:xfrm>
            <a:off x="1620699" y="2865077"/>
            <a:ext cx="593643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The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C8214A83-DE77-D048-A703-C4FEEC695BC9}"/>
              </a:ext>
            </a:extLst>
          </p:cNvPr>
          <p:cNvCxnSpPr>
            <a:cxnSpLocks/>
          </p:cNvCxnSpPr>
          <p:nvPr/>
        </p:nvCxnSpPr>
        <p:spPr>
          <a:xfrm flipH="1" flipV="1">
            <a:off x="1484412" y="3871119"/>
            <a:ext cx="13560" cy="82509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6E8562E-70B4-8246-9B71-52C865561C49}"/>
              </a:ext>
            </a:extLst>
          </p:cNvPr>
          <p:cNvSpPr/>
          <p:nvPr/>
        </p:nvSpPr>
        <p:spPr>
          <a:xfrm rot="10800000" flipV="1">
            <a:off x="971560" y="4256413"/>
            <a:ext cx="7154502" cy="607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NMT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2F5E568-9A00-1F48-965F-C4018EC7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Khayrallah et al.</a:t>
            </a:r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35130999-A7ED-634A-8252-A02C6028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1AB9B2-044A-BA4A-94A6-5A781E5A7DF2}" type="slidenum">
              <a:rPr lang="en-US" smtClean="0"/>
              <a:t>6</a:t>
            </a:fld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1120E6-B507-CF47-85C0-44A309E0E18E}"/>
              </a:ext>
            </a:extLst>
          </p:cNvPr>
          <p:cNvCxnSpPr>
            <a:cxnSpLocks/>
          </p:cNvCxnSpPr>
          <p:nvPr/>
        </p:nvCxnSpPr>
        <p:spPr>
          <a:xfrm>
            <a:off x="1917521" y="3212549"/>
            <a:ext cx="268830" cy="108458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400200-3B05-E648-8D1D-0C391349D7C7}"/>
              </a:ext>
            </a:extLst>
          </p:cNvPr>
          <p:cNvGrpSpPr/>
          <p:nvPr/>
        </p:nvGrpSpPr>
        <p:grpSpPr>
          <a:xfrm>
            <a:off x="1366271" y="2725506"/>
            <a:ext cx="206658" cy="1172907"/>
            <a:chOff x="5567462" y="1317665"/>
            <a:chExt cx="289251" cy="1641669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12F595F-DE92-274D-9813-6C4AFF32798E}"/>
                </a:ext>
              </a:extLst>
            </p:cNvPr>
            <p:cNvSpPr/>
            <p:nvPr/>
          </p:nvSpPr>
          <p:spPr>
            <a:xfrm rot="5400000">
              <a:off x="4891253" y="1993874"/>
              <a:ext cx="1641669" cy="289251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F1B8A28-F879-C044-B565-A5C202B996BB}"/>
                </a:ext>
              </a:extLst>
            </p:cNvPr>
            <p:cNvSpPr/>
            <p:nvPr/>
          </p:nvSpPr>
          <p:spPr>
            <a:xfrm rot="5400000">
              <a:off x="5596128" y="1348646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58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84A6C84-524B-7F48-A855-948418828C48}"/>
                </a:ext>
              </a:extLst>
            </p:cNvPr>
            <p:cNvSpPr/>
            <p:nvPr/>
          </p:nvSpPr>
          <p:spPr>
            <a:xfrm rot="5400000">
              <a:off x="5596128" y="1616734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85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DDDE14E-23C9-5241-AFBF-D80A5939FB43}"/>
                </a:ext>
              </a:extLst>
            </p:cNvPr>
            <p:cNvSpPr/>
            <p:nvPr/>
          </p:nvSpPr>
          <p:spPr>
            <a:xfrm rot="5400000">
              <a:off x="5596128" y="1888932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45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D4B9C28-92B4-9F4B-89A0-21CDB54A7F62}"/>
                </a:ext>
              </a:extLst>
            </p:cNvPr>
            <p:cNvSpPr/>
            <p:nvPr/>
          </p:nvSpPr>
          <p:spPr>
            <a:xfrm rot="5400000">
              <a:off x="5596128" y="2155925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1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5D9A23-BA54-C94F-BACA-56505F9EDDDF}"/>
                </a:ext>
              </a:extLst>
            </p:cNvPr>
            <p:cNvSpPr/>
            <p:nvPr/>
          </p:nvSpPr>
          <p:spPr>
            <a:xfrm rot="5400000">
              <a:off x="5596128" y="2427426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41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A5F293F-8D1E-B648-A033-027489763D15}"/>
                </a:ext>
              </a:extLst>
            </p:cNvPr>
            <p:cNvSpPr/>
            <p:nvPr/>
          </p:nvSpPr>
          <p:spPr>
            <a:xfrm rot="5400000">
              <a:off x="5596128" y="2691641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58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F2A54A9-C19B-4646-9FC4-CF4300EDB2AE}"/>
              </a:ext>
            </a:extLst>
          </p:cNvPr>
          <p:cNvSpPr/>
          <p:nvPr/>
        </p:nvSpPr>
        <p:spPr>
          <a:xfrm>
            <a:off x="2428108" y="5204407"/>
            <a:ext cx="4266198" cy="582656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La </a:t>
            </a:r>
            <a:r>
              <a:rPr lang="en-US" sz="2500" dirty="0" err="1">
                <a:solidFill>
                  <a:schemeClr val="tx1"/>
                </a:solidFill>
                <a:latin typeface="+mj-lt"/>
              </a:rPr>
              <a:t>tortuga</a:t>
            </a:r>
            <a:r>
              <a:rPr lang="en-US" sz="25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+mj-lt"/>
              </a:rPr>
              <a:t>ganó</a:t>
            </a:r>
            <a:r>
              <a:rPr lang="en-US" sz="2500" dirty="0">
                <a:solidFill>
                  <a:schemeClr val="tx1"/>
                </a:solidFill>
                <a:latin typeface="+mj-lt"/>
              </a:rPr>
              <a:t> contra la </a:t>
            </a:r>
            <a:r>
              <a:rPr lang="en-US" sz="2500" dirty="0" err="1">
                <a:solidFill>
                  <a:schemeClr val="tx1"/>
                </a:solidFill>
                <a:latin typeface="+mj-lt"/>
              </a:rPr>
              <a:t>liebre</a:t>
            </a:r>
            <a:endParaRPr lang="en-US" sz="2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9B25F377-36F3-9940-91E0-DE5D59EE9A15}"/>
              </a:ext>
            </a:extLst>
          </p:cNvPr>
          <p:cNvSpPr/>
          <p:nvPr/>
        </p:nvSpPr>
        <p:spPr>
          <a:xfrm rot="16200000">
            <a:off x="4417465" y="4630960"/>
            <a:ext cx="287485" cy="839187"/>
          </a:xfrm>
          <a:prstGeom prst="rightArrow">
            <a:avLst>
              <a:gd name="adj1" fmla="val 46225"/>
              <a:gd name="adj2" fmla="val 67922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9DEF3CD3-CC6F-4E42-AD7B-D28DE2D64516}"/>
              </a:ext>
            </a:extLst>
          </p:cNvPr>
          <p:cNvSpPr/>
          <p:nvPr/>
        </p:nvSpPr>
        <p:spPr>
          <a:xfrm>
            <a:off x="1620699" y="2865077"/>
            <a:ext cx="593643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The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7A261FBC-6C1A-1F46-9AFF-2CF848CFFCB2}"/>
              </a:ext>
            </a:extLst>
          </p:cNvPr>
          <p:cNvSpPr/>
          <p:nvPr/>
        </p:nvSpPr>
        <p:spPr>
          <a:xfrm>
            <a:off x="2968294" y="3076212"/>
            <a:ext cx="841245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turtle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65BD2070-A6C9-0845-A0DE-6308EBF607C0}"/>
              </a:ext>
            </a:extLst>
          </p:cNvPr>
          <p:cNvSpPr/>
          <p:nvPr/>
        </p:nvSpPr>
        <p:spPr>
          <a:xfrm>
            <a:off x="4561030" y="3202588"/>
            <a:ext cx="776112" cy="355513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beat 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FC92BE8D-1003-E24F-B3B1-7694ED26B904}"/>
              </a:ext>
            </a:extLst>
          </p:cNvPr>
          <p:cNvSpPr/>
          <p:nvPr/>
        </p:nvSpPr>
        <p:spPr>
          <a:xfrm>
            <a:off x="5972504" y="2865077"/>
            <a:ext cx="548280" cy="402800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the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7EF8AF45-E87E-514C-920C-47C27B1F384F}"/>
              </a:ext>
            </a:extLst>
          </p:cNvPr>
          <p:cNvSpPr/>
          <p:nvPr/>
        </p:nvSpPr>
        <p:spPr>
          <a:xfrm>
            <a:off x="7154000" y="3641866"/>
            <a:ext cx="712205" cy="354464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hare 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2016F41-E980-ED45-90E7-874A93AC56A1}"/>
              </a:ext>
            </a:extLst>
          </p:cNvPr>
          <p:cNvGrpSpPr/>
          <p:nvPr/>
        </p:nvGrpSpPr>
        <p:grpSpPr>
          <a:xfrm>
            <a:off x="1484412" y="3845290"/>
            <a:ext cx="5529238" cy="928064"/>
            <a:chOff x="429710" y="3845290"/>
            <a:chExt cx="5529238" cy="928064"/>
          </a:xfrm>
        </p:grpSpPr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C8214A83-DE77-D048-A703-C4FEEC695B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9710" y="3871119"/>
              <a:ext cx="13560" cy="825092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71638D2E-D4BF-EE4C-9E82-E60DA31378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4912" y="3855877"/>
              <a:ext cx="48" cy="825092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5372ACF5-062D-DB41-9064-D088FFE9E9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6850" y="3845290"/>
              <a:ext cx="0" cy="906459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9CC1CD3F-6CB5-3448-8090-AA26F4CEE5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53887" y="3889603"/>
              <a:ext cx="5574" cy="723734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5A6B4636-34E9-374B-AF25-192977C25E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7539" y="3894386"/>
              <a:ext cx="1409" cy="878968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6E8562E-70B4-8246-9B71-52C865561C49}"/>
              </a:ext>
            </a:extLst>
          </p:cNvPr>
          <p:cNvSpPr/>
          <p:nvPr/>
        </p:nvSpPr>
        <p:spPr>
          <a:xfrm rot="10800000" flipV="1">
            <a:off x="971560" y="4256413"/>
            <a:ext cx="7154502" cy="607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NMT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7FC72EC-2BA9-224C-B073-37EB14951C76}"/>
              </a:ext>
            </a:extLst>
          </p:cNvPr>
          <p:cNvGrpSpPr/>
          <p:nvPr/>
        </p:nvGrpSpPr>
        <p:grpSpPr>
          <a:xfrm>
            <a:off x="1366271" y="2725506"/>
            <a:ext cx="206658" cy="1172907"/>
            <a:chOff x="5567462" y="1317665"/>
            <a:chExt cx="289251" cy="1641669"/>
          </a:xfrm>
        </p:grpSpPr>
        <p:sp>
          <p:nvSpPr>
            <p:cNvPr id="217" name="Rounded Rectangle 216">
              <a:extLst>
                <a:ext uri="{FF2B5EF4-FFF2-40B4-BE49-F238E27FC236}">
                  <a16:creationId xmlns:a16="http://schemas.microsoft.com/office/drawing/2014/main" id="{76596713-A0FB-444A-A388-51F3B146F20C}"/>
                </a:ext>
              </a:extLst>
            </p:cNvPr>
            <p:cNvSpPr/>
            <p:nvPr/>
          </p:nvSpPr>
          <p:spPr>
            <a:xfrm rot="5400000">
              <a:off x="4891253" y="1993874"/>
              <a:ext cx="1641669" cy="289251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0AA29F2A-9A30-A14E-B1D6-B135D8FD830B}"/>
                </a:ext>
              </a:extLst>
            </p:cNvPr>
            <p:cNvSpPr/>
            <p:nvPr/>
          </p:nvSpPr>
          <p:spPr>
            <a:xfrm rot="5400000">
              <a:off x="5596128" y="1348646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58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0443BD74-AADE-DC40-B83E-239F2E6275BE}"/>
                </a:ext>
              </a:extLst>
            </p:cNvPr>
            <p:cNvSpPr/>
            <p:nvPr/>
          </p:nvSpPr>
          <p:spPr>
            <a:xfrm rot="5400000">
              <a:off x="5596128" y="1616734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85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7ED55E81-F094-9A4A-AE9F-5D34648EAFE0}"/>
                </a:ext>
              </a:extLst>
            </p:cNvPr>
            <p:cNvSpPr/>
            <p:nvPr/>
          </p:nvSpPr>
          <p:spPr>
            <a:xfrm rot="5400000">
              <a:off x="5596128" y="1888932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45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5AC2282C-91A9-8B4E-ABF2-7C9521901EF2}"/>
                </a:ext>
              </a:extLst>
            </p:cNvPr>
            <p:cNvSpPr/>
            <p:nvPr/>
          </p:nvSpPr>
          <p:spPr>
            <a:xfrm rot="5400000">
              <a:off x="5596128" y="2155925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1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8EC72FA4-1B10-D241-8BB5-EA5D5EC33404}"/>
                </a:ext>
              </a:extLst>
            </p:cNvPr>
            <p:cNvSpPr/>
            <p:nvPr/>
          </p:nvSpPr>
          <p:spPr>
            <a:xfrm rot="5400000">
              <a:off x="5596128" y="2427426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41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2A1FAD44-9ECC-A643-BAAE-F452D7093252}"/>
                </a:ext>
              </a:extLst>
            </p:cNvPr>
            <p:cNvSpPr/>
            <p:nvPr/>
          </p:nvSpPr>
          <p:spPr>
            <a:xfrm rot="5400000">
              <a:off x="5596128" y="2691641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58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19CDC3E-F8D4-6242-8C63-AADBF5A3DD02}"/>
              </a:ext>
            </a:extLst>
          </p:cNvPr>
          <p:cNvGrpSpPr/>
          <p:nvPr/>
        </p:nvGrpSpPr>
        <p:grpSpPr>
          <a:xfrm>
            <a:off x="2701521" y="2710264"/>
            <a:ext cx="206658" cy="1172907"/>
            <a:chOff x="5567462" y="1317665"/>
            <a:chExt cx="289251" cy="1641669"/>
          </a:xfrm>
        </p:grpSpPr>
        <p:sp>
          <p:nvSpPr>
            <p:cNvPr id="210" name="Rounded Rectangle 209">
              <a:extLst>
                <a:ext uri="{FF2B5EF4-FFF2-40B4-BE49-F238E27FC236}">
                  <a16:creationId xmlns:a16="http://schemas.microsoft.com/office/drawing/2014/main" id="{8754BA4D-C62F-9F48-BC7E-A327024B8A70}"/>
                </a:ext>
              </a:extLst>
            </p:cNvPr>
            <p:cNvSpPr/>
            <p:nvPr/>
          </p:nvSpPr>
          <p:spPr>
            <a:xfrm rot="5400000">
              <a:off x="4891253" y="1993874"/>
              <a:ext cx="1641669" cy="289251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CF495073-1526-B044-A47F-BD8CCEFED7D4}"/>
                </a:ext>
              </a:extLst>
            </p:cNvPr>
            <p:cNvSpPr/>
            <p:nvPr/>
          </p:nvSpPr>
          <p:spPr>
            <a:xfrm rot="5400000">
              <a:off x="5596128" y="1348646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3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46AE1220-00DC-2140-9662-F66FC9FB4617}"/>
                </a:ext>
              </a:extLst>
            </p:cNvPr>
            <p:cNvSpPr/>
            <p:nvPr/>
          </p:nvSpPr>
          <p:spPr>
            <a:xfrm rot="5400000">
              <a:off x="5596128" y="1616734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25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BEBA4745-7973-A446-A0C1-CC7B6525172A}"/>
                </a:ext>
              </a:extLst>
            </p:cNvPr>
            <p:cNvSpPr/>
            <p:nvPr/>
          </p:nvSpPr>
          <p:spPr>
            <a:xfrm rot="5400000">
              <a:off x="5596128" y="1888932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85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BC5E9462-842A-0546-8C2F-4291D971F4FE}"/>
                </a:ext>
              </a:extLst>
            </p:cNvPr>
            <p:cNvSpPr/>
            <p:nvPr/>
          </p:nvSpPr>
          <p:spPr>
            <a:xfrm rot="5400000">
              <a:off x="5596128" y="2155925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45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903457F-1645-9041-B81B-5E5D26696A23}"/>
                </a:ext>
              </a:extLst>
            </p:cNvPr>
            <p:cNvSpPr/>
            <p:nvPr/>
          </p:nvSpPr>
          <p:spPr>
            <a:xfrm rot="5400000">
              <a:off x="5596128" y="2427426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884DA653-2786-BE4F-BE2D-DA9A4B1A9A73}"/>
                </a:ext>
              </a:extLst>
            </p:cNvPr>
            <p:cNvSpPr/>
            <p:nvPr/>
          </p:nvSpPr>
          <p:spPr>
            <a:xfrm rot="5400000">
              <a:off x="5596128" y="2691641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75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D81EED17-E80C-2C45-99B4-37C910EA0B01}"/>
              </a:ext>
            </a:extLst>
          </p:cNvPr>
          <p:cNvGrpSpPr/>
          <p:nvPr/>
        </p:nvGrpSpPr>
        <p:grpSpPr>
          <a:xfrm>
            <a:off x="4303411" y="2699677"/>
            <a:ext cx="206658" cy="1172907"/>
            <a:chOff x="5567462" y="1317665"/>
            <a:chExt cx="289251" cy="1641669"/>
          </a:xfrm>
        </p:grpSpPr>
        <p:sp>
          <p:nvSpPr>
            <p:cNvPr id="203" name="Rounded Rectangle 202">
              <a:extLst>
                <a:ext uri="{FF2B5EF4-FFF2-40B4-BE49-F238E27FC236}">
                  <a16:creationId xmlns:a16="http://schemas.microsoft.com/office/drawing/2014/main" id="{76B69FB3-07D4-D248-9C13-02C9E0FBD249}"/>
                </a:ext>
              </a:extLst>
            </p:cNvPr>
            <p:cNvSpPr/>
            <p:nvPr/>
          </p:nvSpPr>
          <p:spPr>
            <a:xfrm rot="5400000">
              <a:off x="4891253" y="1993874"/>
              <a:ext cx="1641669" cy="289251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F96BD13-8FA3-0E45-A622-05772E266A64}"/>
                </a:ext>
              </a:extLst>
            </p:cNvPr>
            <p:cNvSpPr/>
            <p:nvPr/>
          </p:nvSpPr>
          <p:spPr>
            <a:xfrm rot="5400000">
              <a:off x="5596128" y="1348646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3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E9BF1AFA-F413-174C-81E5-3E1C495797D5}"/>
                </a:ext>
              </a:extLst>
            </p:cNvPr>
            <p:cNvSpPr/>
            <p:nvPr/>
          </p:nvSpPr>
          <p:spPr>
            <a:xfrm rot="5400000">
              <a:off x="5596128" y="1616734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1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EB813180-43AB-014F-A89C-9A3BACA71763}"/>
                </a:ext>
              </a:extLst>
            </p:cNvPr>
            <p:cNvSpPr/>
            <p:nvPr/>
          </p:nvSpPr>
          <p:spPr>
            <a:xfrm rot="5400000">
              <a:off x="5596128" y="1888932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6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8AD3D606-7B21-BA4C-A5AE-E78F5B3CA9BF}"/>
                </a:ext>
              </a:extLst>
            </p:cNvPr>
            <p:cNvSpPr/>
            <p:nvPr/>
          </p:nvSpPr>
          <p:spPr>
            <a:xfrm rot="5400000">
              <a:off x="5596128" y="2155925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85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02ACC7DA-4982-6A40-A77D-69618073455D}"/>
                </a:ext>
              </a:extLst>
            </p:cNvPr>
            <p:cNvSpPr/>
            <p:nvPr/>
          </p:nvSpPr>
          <p:spPr>
            <a:xfrm rot="5400000">
              <a:off x="5596128" y="2427426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7CF0697-D93F-9D46-A881-7E0719279DB7}"/>
                </a:ext>
              </a:extLst>
            </p:cNvPr>
            <p:cNvSpPr/>
            <p:nvPr/>
          </p:nvSpPr>
          <p:spPr>
            <a:xfrm rot="5400000">
              <a:off x="5596128" y="2691641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3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A660CDE-B3A7-9641-A9F8-EAB120752632}"/>
              </a:ext>
            </a:extLst>
          </p:cNvPr>
          <p:cNvGrpSpPr/>
          <p:nvPr/>
        </p:nvGrpSpPr>
        <p:grpSpPr>
          <a:xfrm>
            <a:off x="5690069" y="2743089"/>
            <a:ext cx="206658" cy="1172907"/>
            <a:chOff x="5567462" y="1317665"/>
            <a:chExt cx="289251" cy="1641669"/>
          </a:xfrm>
        </p:grpSpPr>
        <p:sp>
          <p:nvSpPr>
            <p:cNvPr id="196" name="Rounded Rectangle 195">
              <a:extLst>
                <a:ext uri="{FF2B5EF4-FFF2-40B4-BE49-F238E27FC236}">
                  <a16:creationId xmlns:a16="http://schemas.microsoft.com/office/drawing/2014/main" id="{739AD601-5987-0548-8110-B9A8E318340C}"/>
                </a:ext>
              </a:extLst>
            </p:cNvPr>
            <p:cNvSpPr/>
            <p:nvPr/>
          </p:nvSpPr>
          <p:spPr>
            <a:xfrm rot="5400000">
              <a:off x="4891253" y="1993874"/>
              <a:ext cx="1641669" cy="289251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8D553795-7D89-C348-86E5-DD885834B656}"/>
                </a:ext>
              </a:extLst>
            </p:cNvPr>
            <p:cNvSpPr/>
            <p:nvPr/>
          </p:nvSpPr>
          <p:spPr>
            <a:xfrm rot="5400000">
              <a:off x="5596128" y="1348646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32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E03E1ED1-0B64-F241-9C2A-62290FF6ABE5}"/>
                </a:ext>
              </a:extLst>
            </p:cNvPr>
            <p:cNvSpPr/>
            <p:nvPr/>
          </p:nvSpPr>
          <p:spPr>
            <a:xfrm rot="5400000">
              <a:off x="5596128" y="1616734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85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F0822B7E-4E40-2D43-A6A4-DE33CFDBFB0C}"/>
                </a:ext>
              </a:extLst>
            </p:cNvPr>
            <p:cNvSpPr/>
            <p:nvPr/>
          </p:nvSpPr>
          <p:spPr>
            <a:xfrm rot="5400000">
              <a:off x="5596128" y="1888932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46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E1FB7CE6-E46A-B747-A4DC-A831C6E08585}"/>
                </a:ext>
              </a:extLst>
            </p:cNvPr>
            <p:cNvSpPr/>
            <p:nvPr/>
          </p:nvSpPr>
          <p:spPr>
            <a:xfrm rot="5400000">
              <a:off x="5596128" y="2155925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3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5A75F0A8-FD7A-1942-AF7A-6F550F88D7FF}"/>
                </a:ext>
              </a:extLst>
            </p:cNvPr>
            <p:cNvSpPr/>
            <p:nvPr/>
          </p:nvSpPr>
          <p:spPr>
            <a:xfrm rot="5400000">
              <a:off x="5596128" y="2427426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1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87117F95-CD32-AE4E-85F3-909CA9ADFBE5}"/>
                </a:ext>
              </a:extLst>
            </p:cNvPr>
            <p:cNvSpPr/>
            <p:nvPr/>
          </p:nvSpPr>
          <p:spPr>
            <a:xfrm rot="5400000">
              <a:off x="5596128" y="2691641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46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3E83D2A-4F13-FA43-A6FC-957A7F9B4C0E}"/>
              </a:ext>
            </a:extLst>
          </p:cNvPr>
          <p:cNvGrpSpPr/>
          <p:nvPr/>
        </p:nvGrpSpPr>
        <p:grpSpPr>
          <a:xfrm>
            <a:off x="6895509" y="2748773"/>
            <a:ext cx="206658" cy="1172907"/>
            <a:chOff x="5567462" y="1317665"/>
            <a:chExt cx="289251" cy="1641669"/>
          </a:xfrm>
        </p:grpSpPr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3E3F9935-19B8-304F-A26C-86F45C7204FC}"/>
                </a:ext>
              </a:extLst>
            </p:cNvPr>
            <p:cNvSpPr/>
            <p:nvPr/>
          </p:nvSpPr>
          <p:spPr>
            <a:xfrm rot="5400000">
              <a:off x="4891253" y="1993874"/>
              <a:ext cx="1641669" cy="289251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C080D25-DA7B-0C4B-9729-06BDE4ED341B}"/>
                </a:ext>
              </a:extLst>
            </p:cNvPr>
            <p:cNvSpPr/>
            <p:nvPr/>
          </p:nvSpPr>
          <p:spPr>
            <a:xfrm rot="5400000">
              <a:off x="5596128" y="1348646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32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3D48C910-BFD8-FD4B-BAF5-534EED3CA4AF}"/>
                </a:ext>
              </a:extLst>
            </p:cNvPr>
            <p:cNvSpPr/>
            <p:nvPr/>
          </p:nvSpPr>
          <p:spPr>
            <a:xfrm rot="5400000">
              <a:off x="5596128" y="1616734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3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DA034C92-C1E7-564A-AB07-FBE7908E0CC4}"/>
                </a:ext>
              </a:extLst>
            </p:cNvPr>
            <p:cNvSpPr/>
            <p:nvPr/>
          </p:nvSpPr>
          <p:spPr>
            <a:xfrm rot="5400000">
              <a:off x="5596128" y="1888932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1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D7BBDAA3-A9AA-E344-A5E9-2337F4E6CFDF}"/>
                </a:ext>
              </a:extLst>
            </p:cNvPr>
            <p:cNvSpPr/>
            <p:nvPr/>
          </p:nvSpPr>
          <p:spPr>
            <a:xfrm rot="5400000">
              <a:off x="5596128" y="2155925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6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6500365-3624-5648-ADB1-04B2DC80E291}"/>
                </a:ext>
              </a:extLst>
            </p:cNvPr>
            <p:cNvSpPr/>
            <p:nvPr/>
          </p:nvSpPr>
          <p:spPr>
            <a:xfrm rot="5400000">
              <a:off x="5596128" y="2427426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3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DD77DDF-DD36-DF46-A543-6ACF7C784847}"/>
                </a:ext>
              </a:extLst>
            </p:cNvPr>
            <p:cNvSpPr/>
            <p:nvPr/>
          </p:nvSpPr>
          <p:spPr>
            <a:xfrm rot="5400000">
              <a:off x="5596128" y="2691641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85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A9CF367-D6EA-6543-B595-5D3A60C823BE}"/>
              </a:ext>
            </a:extLst>
          </p:cNvPr>
          <p:cNvGrpSpPr/>
          <p:nvPr/>
        </p:nvGrpSpPr>
        <p:grpSpPr>
          <a:xfrm>
            <a:off x="1917521" y="3212549"/>
            <a:ext cx="4638111" cy="1084581"/>
            <a:chOff x="1917521" y="3212549"/>
            <a:chExt cx="4638111" cy="1084581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26991E9F-0832-5241-9110-0F0E37AE6A9F}"/>
                </a:ext>
              </a:extLst>
            </p:cNvPr>
            <p:cNvCxnSpPr>
              <a:cxnSpLocks/>
              <a:stCxn id="119" idx="2"/>
            </p:cNvCxnSpPr>
            <p:nvPr/>
          </p:nvCxnSpPr>
          <p:spPr>
            <a:xfrm>
              <a:off x="1917521" y="3212549"/>
              <a:ext cx="268830" cy="1084581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727D7D0E-1918-084C-9E78-D6CAF4C6E312}"/>
                </a:ext>
              </a:extLst>
            </p:cNvPr>
            <p:cNvCxnSpPr>
              <a:cxnSpLocks/>
              <a:stCxn id="120" idx="2"/>
            </p:cNvCxnSpPr>
            <p:nvPr/>
          </p:nvCxnSpPr>
          <p:spPr>
            <a:xfrm>
              <a:off x="3388917" y="3423684"/>
              <a:ext cx="427651" cy="86894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32A8EDE3-743B-8C4C-8802-191039B9D78B}"/>
                </a:ext>
              </a:extLst>
            </p:cNvPr>
            <p:cNvCxnSpPr>
              <a:cxnSpLocks/>
              <a:stCxn id="121" idx="2"/>
            </p:cNvCxnSpPr>
            <p:nvPr/>
          </p:nvCxnSpPr>
          <p:spPr>
            <a:xfrm>
              <a:off x="4949086" y="3558101"/>
              <a:ext cx="225771" cy="734523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2547C5CC-2F83-1D49-84EA-0BCBBEDFC06B}"/>
                </a:ext>
              </a:extLst>
            </p:cNvPr>
            <p:cNvCxnSpPr>
              <a:cxnSpLocks/>
              <a:stCxn id="122" idx="2"/>
            </p:cNvCxnSpPr>
            <p:nvPr/>
          </p:nvCxnSpPr>
          <p:spPr>
            <a:xfrm>
              <a:off x="6246644" y="3267877"/>
              <a:ext cx="308988" cy="1015788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2F5E568-9A00-1F48-965F-C4018EC7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Khayrallah et al.</a:t>
            </a:r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35130999-A7ED-634A-8252-A02C6028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1AB9B2-044A-BA4A-94A6-5A781E5A7DF2}" type="slidenum">
              <a:rPr lang="en-US" smtClean="0"/>
              <a:t>7</a:t>
            </a:fld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1F17AAC6-1098-7346-A023-B1C64C2ABA1F}"/>
              </a:ext>
            </a:extLst>
          </p:cNvPr>
          <p:cNvSpPr/>
          <p:nvPr/>
        </p:nvSpPr>
        <p:spPr>
          <a:xfrm>
            <a:off x="2428108" y="5204407"/>
            <a:ext cx="4266198" cy="582656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La </a:t>
            </a:r>
            <a:r>
              <a:rPr lang="en-US" sz="2500" dirty="0" err="1">
                <a:solidFill>
                  <a:schemeClr val="tx1"/>
                </a:solidFill>
                <a:latin typeface="+mj-lt"/>
              </a:rPr>
              <a:t>tortuga</a:t>
            </a:r>
            <a:r>
              <a:rPr lang="en-US" sz="25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+mj-lt"/>
              </a:rPr>
              <a:t>ganó</a:t>
            </a:r>
            <a:r>
              <a:rPr lang="en-US" sz="2500" dirty="0">
                <a:solidFill>
                  <a:schemeClr val="tx1"/>
                </a:solidFill>
                <a:latin typeface="+mj-lt"/>
              </a:rPr>
              <a:t> contra la </a:t>
            </a:r>
            <a:r>
              <a:rPr lang="en-US" sz="2500" dirty="0" err="1">
                <a:solidFill>
                  <a:schemeClr val="tx1"/>
                </a:solidFill>
                <a:latin typeface="+mj-lt"/>
              </a:rPr>
              <a:t>liebre</a:t>
            </a:r>
            <a:endParaRPr lang="en-US" sz="2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D0AC67E9-018B-DB42-BCF4-B68D2106E1AB}"/>
              </a:ext>
            </a:extLst>
          </p:cNvPr>
          <p:cNvSpPr/>
          <p:nvPr/>
        </p:nvSpPr>
        <p:spPr>
          <a:xfrm rot="16200000">
            <a:off x="4417465" y="4630960"/>
            <a:ext cx="287485" cy="839187"/>
          </a:xfrm>
          <a:prstGeom prst="rightArrow">
            <a:avLst>
              <a:gd name="adj1" fmla="val 46225"/>
              <a:gd name="adj2" fmla="val 67922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E986-5595-8B4A-B4FE-BAEF7C80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2850" dirty="0"/>
              <a:t>La </a:t>
            </a:r>
            <a:r>
              <a:rPr lang="en-US" sz="2850" dirty="0" err="1"/>
              <a:t>tortuga</a:t>
            </a:r>
            <a:r>
              <a:rPr lang="en-US" sz="2850" dirty="0"/>
              <a:t> </a:t>
            </a:r>
            <a:r>
              <a:rPr lang="en-US" sz="2850" dirty="0" err="1"/>
              <a:t>ganó</a:t>
            </a:r>
            <a:r>
              <a:rPr lang="en-US" sz="2850" dirty="0"/>
              <a:t> contra la </a:t>
            </a:r>
            <a:r>
              <a:rPr lang="en-US" sz="2850" dirty="0" err="1"/>
              <a:t>liebre</a:t>
            </a:r>
            <a:r>
              <a:rPr lang="en-US" sz="2850" dirty="0"/>
              <a:t> | The turtle beat the hare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7A3480F-8E1F-484C-9940-48DCFCFD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sz="1500" dirty="0"/>
              <a:t>Khayrallah et al.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B16C69CB-713F-F745-996D-D95A86D6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1AB9B2-044A-BA4A-94A6-5A781E5A7DF2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0FF411-2624-A24F-9BAC-45CBC7108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3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E986-5595-8B4A-B4FE-BAEF7C80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2850" dirty="0"/>
              <a:t>La </a:t>
            </a:r>
            <a:r>
              <a:rPr lang="en-US" sz="2850" dirty="0" err="1"/>
              <a:t>tortuga</a:t>
            </a:r>
            <a:r>
              <a:rPr lang="en-US" sz="2850" dirty="0"/>
              <a:t> </a:t>
            </a:r>
            <a:r>
              <a:rPr lang="en-US" sz="2850" dirty="0" err="1"/>
              <a:t>ganó</a:t>
            </a:r>
            <a:r>
              <a:rPr lang="en-US" sz="2850" dirty="0"/>
              <a:t> contra la </a:t>
            </a:r>
            <a:r>
              <a:rPr lang="en-US" sz="2850" dirty="0" err="1"/>
              <a:t>liebre</a:t>
            </a:r>
            <a:r>
              <a:rPr lang="en-US" sz="2850" dirty="0"/>
              <a:t> | The turtle beat the hare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7A3480F-8E1F-484C-9940-48DCFCFD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sz="1500" dirty="0"/>
              <a:t>Khayrallah et al.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B16C69CB-713F-F745-996D-D95A86D6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1AB9B2-044A-BA4A-94A6-5A781E5A7DF2}" type="slidenum">
              <a:rPr lang="en-US" smtClean="0"/>
              <a:t>9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0FF411-2624-A24F-9BAC-45CBC7108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098820-A7A0-E14C-A70D-43E21F0B2058}"/>
              </a:ext>
            </a:extLst>
          </p:cNvPr>
          <p:cNvGrpSpPr/>
          <p:nvPr/>
        </p:nvGrpSpPr>
        <p:grpSpPr>
          <a:xfrm>
            <a:off x="1350629" y="2725506"/>
            <a:ext cx="206658" cy="1172907"/>
            <a:chOff x="5567462" y="1317665"/>
            <a:chExt cx="289251" cy="1641669"/>
          </a:xfrm>
          <a:solidFill>
            <a:schemeClr val="bg1"/>
          </a:solidFill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14234C5-4E70-F040-A6EF-1CFB04FAFBEF}"/>
                </a:ext>
              </a:extLst>
            </p:cNvPr>
            <p:cNvSpPr/>
            <p:nvPr/>
          </p:nvSpPr>
          <p:spPr>
            <a:xfrm rot="5400000">
              <a:off x="4891253" y="1993874"/>
              <a:ext cx="1641669" cy="289251"/>
            </a:xfrm>
            <a:prstGeom prst="round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3D5D92-9456-D14E-9AE9-EA580BD14CAE}"/>
                </a:ext>
              </a:extLst>
            </p:cNvPr>
            <p:cNvSpPr/>
            <p:nvPr/>
          </p:nvSpPr>
          <p:spPr>
            <a:xfrm rot="5400000">
              <a:off x="5596128" y="1348646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4E968CD-B30F-6C47-9B09-BB1B70C75A93}"/>
                </a:ext>
              </a:extLst>
            </p:cNvPr>
            <p:cNvSpPr/>
            <p:nvPr/>
          </p:nvSpPr>
          <p:spPr>
            <a:xfrm rot="5400000">
              <a:off x="5596128" y="1616734"/>
              <a:ext cx="235861" cy="235860"/>
            </a:xfrm>
            <a:prstGeom prst="ellipse">
              <a:avLst/>
            </a:prstGeom>
            <a:solidFill>
              <a:srgbClr val="FFD579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2CF2AC-9E17-5B4B-B045-08F03D9ADB6E}"/>
                </a:ext>
              </a:extLst>
            </p:cNvPr>
            <p:cNvSpPr/>
            <p:nvPr/>
          </p:nvSpPr>
          <p:spPr>
            <a:xfrm rot="5400000">
              <a:off x="5596128" y="1888932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E14FBA5-7F0F-1749-A62E-99CCCDB1BAC3}"/>
                </a:ext>
              </a:extLst>
            </p:cNvPr>
            <p:cNvSpPr/>
            <p:nvPr/>
          </p:nvSpPr>
          <p:spPr>
            <a:xfrm rot="5400000">
              <a:off x="5596128" y="2155925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BC7E92-71D0-E346-94F1-3C827F8253F7}"/>
                </a:ext>
              </a:extLst>
            </p:cNvPr>
            <p:cNvSpPr/>
            <p:nvPr/>
          </p:nvSpPr>
          <p:spPr>
            <a:xfrm rot="5400000">
              <a:off x="5596128" y="2427426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D9B14C-7AEB-304B-98DD-146E2A6DF498}"/>
                </a:ext>
              </a:extLst>
            </p:cNvPr>
            <p:cNvSpPr/>
            <p:nvPr/>
          </p:nvSpPr>
          <p:spPr>
            <a:xfrm rot="5400000">
              <a:off x="5596128" y="2691641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49F02E-AC0F-674B-8935-391ED8A129FB}"/>
              </a:ext>
            </a:extLst>
          </p:cNvPr>
          <p:cNvGrpSpPr/>
          <p:nvPr/>
        </p:nvGrpSpPr>
        <p:grpSpPr>
          <a:xfrm>
            <a:off x="2685879" y="2710264"/>
            <a:ext cx="206658" cy="1172907"/>
            <a:chOff x="5567462" y="1317665"/>
            <a:chExt cx="289251" cy="1641669"/>
          </a:xfrm>
          <a:solidFill>
            <a:schemeClr val="bg1"/>
          </a:solidFill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620B642-3503-814B-A5F2-4AA009A0A4C4}"/>
                </a:ext>
              </a:extLst>
            </p:cNvPr>
            <p:cNvSpPr/>
            <p:nvPr/>
          </p:nvSpPr>
          <p:spPr>
            <a:xfrm rot="5400000">
              <a:off x="4891253" y="1993874"/>
              <a:ext cx="1641669" cy="289251"/>
            </a:xfrm>
            <a:prstGeom prst="round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FA2C5B-61CD-804B-AB8B-CEDD6999308C}"/>
                </a:ext>
              </a:extLst>
            </p:cNvPr>
            <p:cNvSpPr/>
            <p:nvPr/>
          </p:nvSpPr>
          <p:spPr>
            <a:xfrm rot="5400000">
              <a:off x="5596128" y="1348646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D8E228-715C-9545-BA3B-DE09A2D16978}"/>
                </a:ext>
              </a:extLst>
            </p:cNvPr>
            <p:cNvSpPr/>
            <p:nvPr/>
          </p:nvSpPr>
          <p:spPr>
            <a:xfrm rot="5400000">
              <a:off x="5596128" y="1616734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B72307-820D-0E45-9193-AF58040C3F16}"/>
                </a:ext>
              </a:extLst>
            </p:cNvPr>
            <p:cNvSpPr/>
            <p:nvPr/>
          </p:nvSpPr>
          <p:spPr>
            <a:xfrm rot="5400000">
              <a:off x="5596128" y="1888932"/>
              <a:ext cx="235861" cy="235860"/>
            </a:xfrm>
            <a:prstGeom prst="ellipse">
              <a:avLst/>
            </a:prstGeom>
            <a:solidFill>
              <a:srgbClr val="FFD579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631EEC-F284-9044-AF70-14F6DE673EFA}"/>
                </a:ext>
              </a:extLst>
            </p:cNvPr>
            <p:cNvSpPr/>
            <p:nvPr/>
          </p:nvSpPr>
          <p:spPr>
            <a:xfrm rot="5400000">
              <a:off x="5596128" y="2155925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775AC21-99F0-D84A-B7A1-B89F7CB41A75}"/>
                </a:ext>
              </a:extLst>
            </p:cNvPr>
            <p:cNvSpPr/>
            <p:nvPr/>
          </p:nvSpPr>
          <p:spPr>
            <a:xfrm rot="5400000">
              <a:off x="5596128" y="2427426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2E4425D-93F8-F94D-90F0-68351BA0418C}"/>
                </a:ext>
              </a:extLst>
            </p:cNvPr>
            <p:cNvSpPr/>
            <p:nvPr/>
          </p:nvSpPr>
          <p:spPr>
            <a:xfrm rot="5400000">
              <a:off x="5596128" y="2691641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65D09B-330D-494B-AD19-FB8178D19462}"/>
              </a:ext>
            </a:extLst>
          </p:cNvPr>
          <p:cNvGrpSpPr/>
          <p:nvPr/>
        </p:nvGrpSpPr>
        <p:grpSpPr>
          <a:xfrm>
            <a:off x="4287769" y="2699677"/>
            <a:ext cx="206658" cy="1172907"/>
            <a:chOff x="5567462" y="1317665"/>
            <a:chExt cx="289251" cy="1641669"/>
          </a:xfrm>
          <a:solidFill>
            <a:schemeClr val="bg1"/>
          </a:solidFill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E8374E0-C30E-7348-8715-897C490A5FC7}"/>
                </a:ext>
              </a:extLst>
            </p:cNvPr>
            <p:cNvSpPr/>
            <p:nvPr/>
          </p:nvSpPr>
          <p:spPr>
            <a:xfrm rot="5400000">
              <a:off x="4891253" y="1993874"/>
              <a:ext cx="1641669" cy="289251"/>
            </a:xfrm>
            <a:prstGeom prst="round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02DFCD1-9B64-0344-8723-05045D752A85}"/>
                </a:ext>
              </a:extLst>
            </p:cNvPr>
            <p:cNvSpPr/>
            <p:nvPr/>
          </p:nvSpPr>
          <p:spPr>
            <a:xfrm rot="5400000">
              <a:off x="5596128" y="1348646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DDB95D6-9449-764D-99E1-BB1715113DC3}"/>
                </a:ext>
              </a:extLst>
            </p:cNvPr>
            <p:cNvSpPr/>
            <p:nvPr/>
          </p:nvSpPr>
          <p:spPr>
            <a:xfrm rot="5400000">
              <a:off x="5596128" y="1616734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073DD57-36D4-164F-9674-207E18A9F583}"/>
                </a:ext>
              </a:extLst>
            </p:cNvPr>
            <p:cNvSpPr/>
            <p:nvPr/>
          </p:nvSpPr>
          <p:spPr>
            <a:xfrm rot="5400000">
              <a:off x="5596128" y="1888932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037AB67-CD3A-5749-88D9-EB7DA01314B6}"/>
                </a:ext>
              </a:extLst>
            </p:cNvPr>
            <p:cNvSpPr/>
            <p:nvPr/>
          </p:nvSpPr>
          <p:spPr>
            <a:xfrm rot="5400000">
              <a:off x="5596128" y="2155925"/>
              <a:ext cx="235861" cy="235860"/>
            </a:xfrm>
            <a:prstGeom prst="ellipse">
              <a:avLst/>
            </a:prstGeom>
            <a:solidFill>
              <a:srgbClr val="FFD579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1B3BA98-4BEE-6047-AC78-92AC337DD94C}"/>
                </a:ext>
              </a:extLst>
            </p:cNvPr>
            <p:cNvSpPr/>
            <p:nvPr/>
          </p:nvSpPr>
          <p:spPr>
            <a:xfrm rot="5400000">
              <a:off x="5596128" y="2427426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E91DEE-3DBF-5642-A1FE-CACAB136B74E}"/>
                </a:ext>
              </a:extLst>
            </p:cNvPr>
            <p:cNvSpPr/>
            <p:nvPr/>
          </p:nvSpPr>
          <p:spPr>
            <a:xfrm rot="5400000">
              <a:off x="5596128" y="2691641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264EA8D-1688-6043-91E9-AAB9A2AD0382}"/>
              </a:ext>
            </a:extLst>
          </p:cNvPr>
          <p:cNvGrpSpPr/>
          <p:nvPr/>
        </p:nvGrpSpPr>
        <p:grpSpPr>
          <a:xfrm>
            <a:off x="5674427" y="2743089"/>
            <a:ext cx="206658" cy="1172907"/>
            <a:chOff x="5567462" y="1317665"/>
            <a:chExt cx="289251" cy="1641669"/>
          </a:xfrm>
          <a:solidFill>
            <a:schemeClr val="bg1"/>
          </a:solidFill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2E0B16DF-6A48-CC41-BDF7-612325ABE352}"/>
                </a:ext>
              </a:extLst>
            </p:cNvPr>
            <p:cNvSpPr/>
            <p:nvPr/>
          </p:nvSpPr>
          <p:spPr>
            <a:xfrm rot="5400000">
              <a:off x="4891253" y="1993874"/>
              <a:ext cx="1641669" cy="289251"/>
            </a:xfrm>
            <a:prstGeom prst="round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69CBB6D-3714-1146-93CE-5F8543D2276A}"/>
                </a:ext>
              </a:extLst>
            </p:cNvPr>
            <p:cNvSpPr/>
            <p:nvPr/>
          </p:nvSpPr>
          <p:spPr>
            <a:xfrm rot="5400000">
              <a:off x="5596128" y="1348646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7FB25AB-E7CA-CD48-9320-8A3D0EE521BD}"/>
                </a:ext>
              </a:extLst>
            </p:cNvPr>
            <p:cNvSpPr/>
            <p:nvPr/>
          </p:nvSpPr>
          <p:spPr>
            <a:xfrm rot="5400000">
              <a:off x="5596128" y="1616734"/>
              <a:ext cx="235861" cy="235860"/>
            </a:xfrm>
            <a:prstGeom prst="ellipse">
              <a:avLst/>
            </a:prstGeom>
            <a:solidFill>
              <a:srgbClr val="FFD579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C276DE6-C4C5-7340-A5DA-2874B81DD93E}"/>
                </a:ext>
              </a:extLst>
            </p:cNvPr>
            <p:cNvSpPr/>
            <p:nvPr/>
          </p:nvSpPr>
          <p:spPr>
            <a:xfrm rot="5400000">
              <a:off x="5596128" y="1888932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86CD058-67BB-B848-B823-68AFD55B6BAE}"/>
                </a:ext>
              </a:extLst>
            </p:cNvPr>
            <p:cNvSpPr/>
            <p:nvPr/>
          </p:nvSpPr>
          <p:spPr>
            <a:xfrm rot="5400000">
              <a:off x="5596128" y="2155925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B90E0C9-F2E8-214E-8226-8386C604C36D}"/>
                </a:ext>
              </a:extLst>
            </p:cNvPr>
            <p:cNvSpPr/>
            <p:nvPr/>
          </p:nvSpPr>
          <p:spPr>
            <a:xfrm rot="5400000">
              <a:off x="5596128" y="2427426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AAA41DF-65D6-8B45-B6D0-5784627652D0}"/>
                </a:ext>
              </a:extLst>
            </p:cNvPr>
            <p:cNvSpPr/>
            <p:nvPr/>
          </p:nvSpPr>
          <p:spPr>
            <a:xfrm rot="5400000">
              <a:off x="5596128" y="2691641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994830D-D91C-D941-A3EE-411FF9BEF7E1}"/>
              </a:ext>
            </a:extLst>
          </p:cNvPr>
          <p:cNvGrpSpPr/>
          <p:nvPr/>
        </p:nvGrpSpPr>
        <p:grpSpPr>
          <a:xfrm>
            <a:off x="6918834" y="2765223"/>
            <a:ext cx="206658" cy="1172907"/>
            <a:chOff x="5567462" y="1317665"/>
            <a:chExt cx="289251" cy="1641669"/>
          </a:xfrm>
          <a:solidFill>
            <a:schemeClr val="bg1"/>
          </a:solidFill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B30966E9-5772-0C4B-BA9F-0E2E2CE3A2E2}"/>
                </a:ext>
              </a:extLst>
            </p:cNvPr>
            <p:cNvSpPr/>
            <p:nvPr/>
          </p:nvSpPr>
          <p:spPr>
            <a:xfrm rot="5400000">
              <a:off x="4891253" y="1993874"/>
              <a:ext cx="1641669" cy="289251"/>
            </a:xfrm>
            <a:prstGeom prst="round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FE3A2EA-C108-DA44-B2E9-D14B189792AF}"/>
                </a:ext>
              </a:extLst>
            </p:cNvPr>
            <p:cNvSpPr/>
            <p:nvPr/>
          </p:nvSpPr>
          <p:spPr>
            <a:xfrm rot="5400000">
              <a:off x="5596128" y="1348646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0C884C0-120D-CD49-8B71-56249C436A0A}"/>
                </a:ext>
              </a:extLst>
            </p:cNvPr>
            <p:cNvSpPr/>
            <p:nvPr/>
          </p:nvSpPr>
          <p:spPr>
            <a:xfrm rot="5400000">
              <a:off x="5596128" y="1616734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972D4AA-06E9-B24B-893C-6C0FFC24AF1A}"/>
                </a:ext>
              </a:extLst>
            </p:cNvPr>
            <p:cNvSpPr/>
            <p:nvPr/>
          </p:nvSpPr>
          <p:spPr>
            <a:xfrm rot="5400000">
              <a:off x="5596128" y="1888932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AEC7659-32F3-D149-B908-F5A007A15FF6}"/>
                </a:ext>
              </a:extLst>
            </p:cNvPr>
            <p:cNvSpPr/>
            <p:nvPr/>
          </p:nvSpPr>
          <p:spPr>
            <a:xfrm rot="5400000">
              <a:off x="5596128" y="2155925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5F7CF12-570A-4048-A6FD-43F146CAC2D8}"/>
                </a:ext>
              </a:extLst>
            </p:cNvPr>
            <p:cNvSpPr/>
            <p:nvPr/>
          </p:nvSpPr>
          <p:spPr>
            <a:xfrm rot="5400000">
              <a:off x="5596128" y="2427426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25CF0DE-2EA0-844A-A313-4E7D6834FBD9}"/>
                </a:ext>
              </a:extLst>
            </p:cNvPr>
            <p:cNvSpPr/>
            <p:nvPr/>
          </p:nvSpPr>
          <p:spPr>
            <a:xfrm rot="5400000">
              <a:off x="5596128" y="2691641"/>
              <a:ext cx="235861" cy="235860"/>
            </a:xfrm>
            <a:prstGeom prst="ellipse">
              <a:avLst/>
            </a:prstGeom>
            <a:solidFill>
              <a:srgbClr val="FFD579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56F7B6B-56BD-7644-8C93-59754A472E48}"/>
              </a:ext>
            </a:extLst>
          </p:cNvPr>
          <p:cNvSpPr/>
          <p:nvPr/>
        </p:nvSpPr>
        <p:spPr>
          <a:xfrm>
            <a:off x="1605057" y="2865077"/>
            <a:ext cx="593643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The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4BEABC1-B7A0-C344-91DB-6028BB7F1A07}"/>
              </a:ext>
            </a:extLst>
          </p:cNvPr>
          <p:cNvSpPr/>
          <p:nvPr/>
        </p:nvSpPr>
        <p:spPr>
          <a:xfrm>
            <a:off x="2953356" y="3041868"/>
            <a:ext cx="841245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turtle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5BE2B4D-87E7-7D48-AB0C-573544D396F1}"/>
              </a:ext>
            </a:extLst>
          </p:cNvPr>
          <p:cNvSpPr/>
          <p:nvPr/>
        </p:nvSpPr>
        <p:spPr>
          <a:xfrm>
            <a:off x="4545388" y="3202589"/>
            <a:ext cx="668087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beat 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7129A7A2-9389-824B-AE48-C0C96280697E}"/>
              </a:ext>
            </a:extLst>
          </p:cNvPr>
          <p:cNvSpPr/>
          <p:nvPr/>
        </p:nvSpPr>
        <p:spPr>
          <a:xfrm>
            <a:off x="5942405" y="2895582"/>
            <a:ext cx="566366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the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953B0BC-C583-7745-BC8E-1D80B47BCC25}"/>
              </a:ext>
            </a:extLst>
          </p:cNvPr>
          <p:cNvSpPr/>
          <p:nvPr/>
        </p:nvSpPr>
        <p:spPr>
          <a:xfrm>
            <a:off x="7186813" y="3625827"/>
            <a:ext cx="777978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hare </a:t>
            </a:r>
          </a:p>
        </p:txBody>
      </p:sp>
    </p:spTree>
    <p:extLst>
      <p:ext uri="{BB962C8B-B14F-4D97-AF65-F5344CB8AC3E}">
        <p14:creationId xmlns:p14="http://schemas.microsoft.com/office/powerpoint/2010/main" val="2291739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jhu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jhu" id="{EA61CB75-2C15-DF45-A8C8-5F8330CA1113}" vid="{E059E1D3-6F98-004B-95C5-8CFA93FD4D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Theme_jhu</Template>
  <TotalTime>10657</TotalTime>
  <Words>624</Words>
  <Application>Microsoft Macintosh PowerPoint</Application>
  <PresentationFormat>On-screen Show (4:3)</PresentationFormat>
  <Paragraphs>214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Theme_jhu</vt:lpstr>
      <vt:lpstr>  Simulated Multiple Reference Training (SMRT)  Improves Low-Resource Machine Translation</vt:lpstr>
      <vt:lpstr>PowerPoint Presentation</vt:lpstr>
      <vt:lpstr>La tortuga ganó contra la liebre | The turtle beat the hare</vt:lpstr>
      <vt:lpstr>Machine Translation</vt:lpstr>
      <vt:lpstr>Machine Translation</vt:lpstr>
      <vt:lpstr>Machine Translation</vt:lpstr>
      <vt:lpstr>Machine Translation</vt:lpstr>
      <vt:lpstr>La tortuga ganó contra la liebre | The turtle beat the hare</vt:lpstr>
      <vt:lpstr>La tortuga ganó contra la liebre | The turtle beat the hare</vt:lpstr>
      <vt:lpstr>NLL Objective</vt:lpstr>
      <vt:lpstr>La tortuga ganó contra la liebre | The turtle beat the rabbit</vt:lpstr>
      <vt:lpstr>Paraphraser</vt:lpstr>
      <vt:lpstr>Paraphraser</vt:lpstr>
      <vt:lpstr>Sampling</vt:lpstr>
      <vt:lpstr>Distribution</vt:lpstr>
      <vt:lpstr>SMRT Objective</vt:lpstr>
      <vt:lpstr>SMRT Objective</vt:lpstr>
      <vt:lpstr>SMRT Objective</vt:lpstr>
      <vt:lpstr>Experimental Details</vt:lpstr>
      <vt:lpstr>Results</vt:lpstr>
      <vt:lpstr>Results</vt:lpstr>
      <vt:lpstr>Results</vt:lpstr>
      <vt:lpstr>But wait, there’s more! (in the paper)</vt:lpstr>
      <vt:lpstr>But wait, there’s more! (other papers)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179</cp:revision>
  <dcterms:created xsi:type="dcterms:W3CDTF">2020-09-19T15:54:40Z</dcterms:created>
  <dcterms:modified xsi:type="dcterms:W3CDTF">2020-11-01T18:54:39Z</dcterms:modified>
</cp:coreProperties>
</file>