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92" d="100"/>
          <a:sy n="92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FFF4-909C-4357-8E41-C6AF44C3CC0A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F9A2-6013-46AA-A24D-6141DF21E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3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FFF4-909C-4357-8E41-C6AF44C3CC0A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F9A2-6013-46AA-A24D-6141DF21E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73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FFF4-909C-4357-8E41-C6AF44C3CC0A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F9A2-6013-46AA-A24D-6141DF21E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06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FFF4-909C-4357-8E41-C6AF44C3CC0A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F9A2-6013-46AA-A24D-6141DF21E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10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FFF4-909C-4357-8E41-C6AF44C3CC0A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F9A2-6013-46AA-A24D-6141DF21E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48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FFF4-909C-4357-8E41-C6AF44C3CC0A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F9A2-6013-46AA-A24D-6141DF21E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97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FFF4-909C-4357-8E41-C6AF44C3CC0A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F9A2-6013-46AA-A24D-6141DF21E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1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FFF4-909C-4357-8E41-C6AF44C3CC0A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F9A2-6013-46AA-A24D-6141DF21E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9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FFF4-909C-4357-8E41-C6AF44C3CC0A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F9A2-6013-46AA-A24D-6141DF21E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98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FFF4-909C-4357-8E41-C6AF44C3CC0A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F9A2-6013-46AA-A24D-6141DF21E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52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FFF4-909C-4357-8E41-C6AF44C3CC0A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F9A2-6013-46AA-A24D-6141DF21E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7FFF4-909C-4357-8E41-C6AF44C3CC0A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F9A2-6013-46AA-A24D-6141DF21E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28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773" y="93518"/>
            <a:ext cx="639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ko-KR" altLang="en-US" dirty="0" smtClean="0"/>
              <a:t>관리자 사이트 생성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73" y="579610"/>
            <a:ext cx="5496692" cy="1667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64382" y="579610"/>
            <a:ext cx="495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r>
              <a:rPr lang="en-US" altLang="ko-KR" sz="1200" dirty="0" smtClean="0"/>
              <a:t>anage.py </a:t>
            </a:r>
            <a:r>
              <a:rPr lang="en-US" altLang="ko-KR" sz="1200" dirty="0" err="1" smtClean="0"/>
              <a:t>createsuperuser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명령어 입력하여 관리자 계정을 생성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73" y="5429210"/>
            <a:ext cx="5068007" cy="5715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73" y="2363478"/>
            <a:ext cx="5133109" cy="28360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42122" y="2363478"/>
            <a:ext cx="5555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관리자 사이트에서 프로젝트에서 만들었던 </a:t>
            </a:r>
            <a:r>
              <a:rPr lang="en-US" altLang="ko-KR" sz="1200" dirty="0" smtClean="0"/>
              <a:t>model</a:t>
            </a:r>
            <a:r>
              <a:rPr lang="ko-KR" altLang="en-US" sz="1200" dirty="0" smtClean="0"/>
              <a:t>들을 관리자 사이트에서 관리하고자 한다며</a:t>
            </a:r>
            <a:r>
              <a:rPr lang="en-US" altLang="ko-KR" sz="1200" dirty="0" smtClean="0"/>
              <a:t>, admin.py </a:t>
            </a:r>
            <a:r>
              <a:rPr lang="ko-KR" altLang="en-US" sz="1200" dirty="0" smtClean="0"/>
              <a:t>에 </a:t>
            </a:r>
            <a:r>
              <a:rPr lang="en-US" altLang="ko-KR" sz="1200" dirty="0" err="1" smtClean="0"/>
              <a:t>admin.site.register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모델명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입력한다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542122" y="5402777"/>
            <a:ext cx="2396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서버를 구동시킨다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025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773" y="93518"/>
            <a:ext cx="639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ko-KR" altLang="en-US" dirty="0" smtClean="0"/>
              <a:t>관리자 사이트 확인 및 관리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73" y="462850"/>
            <a:ext cx="8165023" cy="31899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34845" y="462850"/>
            <a:ext cx="3210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127.0.0.1:8000/admin</a:t>
            </a:r>
            <a:r>
              <a:rPr lang="ko-KR" altLang="en-US" sz="1200" dirty="0" smtClean="0"/>
              <a:t>으로 접속한다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940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khb3025@gmail.com</dc:creator>
  <cp:lastModifiedBy>khb3025@gmail.com</cp:lastModifiedBy>
  <cp:revision>1</cp:revision>
  <dcterms:created xsi:type="dcterms:W3CDTF">2021-03-29T05:11:46Z</dcterms:created>
  <dcterms:modified xsi:type="dcterms:W3CDTF">2021-03-29T05:12:02Z</dcterms:modified>
</cp:coreProperties>
</file>