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0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FC560-903A-407F-9864-ECBC6FE90761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F0C6-7A4B-4AF2-B741-22CAAFDA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80555"/>
            <a:ext cx="67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24791"/>
            <a:ext cx="6416019" cy="5527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" y="649887"/>
            <a:ext cx="5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참조 </a:t>
            </a:r>
            <a:r>
              <a:rPr lang="en-US" altLang="ko-KR" sz="1200" dirty="0" smtClean="0"/>
              <a:t>: https://docs.djangoproject.com/ko/3.1/intro/tutorial02/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846" y="457929"/>
            <a:ext cx="4239217" cy="116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82" y="465221"/>
            <a:ext cx="962159" cy="3048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37218" y="4135582"/>
            <a:ext cx="518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Django</a:t>
            </a:r>
            <a:r>
              <a:rPr lang="ko-KR" altLang="en-US" sz="1200" dirty="0" smtClean="0"/>
              <a:t>의 경우 </a:t>
            </a:r>
            <a:r>
              <a:rPr lang="en-US" altLang="ko-KR" sz="1200" dirty="0" smtClean="0"/>
              <a:t>INSTALLED_APPS </a:t>
            </a:r>
            <a:r>
              <a:rPr lang="ko-KR" altLang="en-US" sz="1200" dirty="0" smtClean="0"/>
              <a:t>를 통해 등록된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들을 </a:t>
            </a:r>
            <a:r>
              <a:rPr lang="ko-KR" altLang="en-US" sz="1200" dirty="0" err="1" smtClean="0"/>
              <a:t>읽어들여</a:t>
            </a:r>
            <a:r>
              <a:rPr lang="ko-KR" altLang="en-US" sz="1200" dirty="0" smtClean="0"/>
              <a:t> 데이터베이스 테이블을 내부적으로 생성한다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아래 명령어를 통해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19" y="6156079"/>
            <a:ext cx="2753109" cy="571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582" y="1687633"/>
            <a:ext cx="2975127" cy="17429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3372" y="1687740"/>
            <a:ext cx="1817290" cy="157306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1987" y="3374911"/>
            <a:ext cx="2110013" cy="6348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483" y="5192974"/>
            <a:ext cx="3543795" cy="533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645" y="5192974"/>
            <a:ext cx="1558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APP </a:t>
            </a:r>
            <a:r>
              <a:rPr lang="ko-KR" altLang="en-US" sz="1000" dirty="0" smtClean="0"/>
              <a:t>내부의 </a:t>
            </a:r>
            <a:r>
              <a:rPr lang="en-US" altLang="ko-KR" sz="1000" dirty="0" smtClean="0"/>
              <a:t>model </a:t>
            </a:r>
            <a:r>
              <a:rPr lang="ko-KR" altLang="en-US" sz="1000" dirty="0" err="1" smtClean="0"/>
              <a:t>변경시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makemigrations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명령어를 통해 변경된 정보를 </a:t>
            </a:r>
            <a:r>
              <a:rPr lang="ko-KR" altLang="en-US" sz="1000" dirty="0" err="1" smtClean="0"/>
              <a:t>읽어들인다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684327" y="6226217"/>
            <a:ext cx="226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읽어들인</a:t>
            </a:r>
            <a:r>
              <a:rPr lang="ko-KR" altLang="en-US" sz="1000" dirty="0" smtClean="0"/>
              <a:t> 변경된 </a:t>
            </a:r>
            <a:r>
              <a:rPr lang="en-US" altLang="ko-KR" sz="1000" dirty="0" smtClean="0"/>
              <a:t>model </a:t>
            </a:r>
            <a:r>
              <a:rPr lang="ko-KR" altLang="en-US" sz="1000" dirty="0" smtClean="0"/>
              <a:t>정보를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상에 반영시킨다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774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80555"/>
            <a:ext cx="67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모델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49888"/>
            <a:ext cx="5237507" cy="4181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8" y="465221"/>
            <a:ext cx="4855372" cy="372429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442364" y="3293918"/>
            <a:ext cx="1402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86" y="4374178"/>
            <a:ext cx="358190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80555"/>
            <a:ext cx="67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모델 만들기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2" y="744270"/>
            <a:ext cx="5906479" cy="54279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1" y="744270"/>
            <a:ext cx="5375163" cy="25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80555"/>
            <a:ext cx="67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모델 만들기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789709"/>
            <a:ext cx="6889038" cy="44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80555"/>
            <a:ext cx="67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작성한 </a:t>
            </a:r>
            <a:r>
              <a:rPr lang="en-US" altLang="ko-KR" dirty="0" smtClean="0"/>
              <a:t>web 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가지고 놀기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8" y="820108"/>
            <a:ext cx="5942043" cy="4811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27" y="280555"/>
            <a:ext cx="5228565" cy="4302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427" y="4583165"/>
            <a:ext cx="4973378" cy="21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5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72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4</cp:revision>
  <dcterms:created xsi:type="dcterms:W3CDTF">2021-03-29T02:11:57Z</dcterms:created>
  <dcterms:modified xsi:type="dcterms:W3CDTF">2021-03-29T04:59:19Z</dcterms:modified>
</cp:coreProperties>
</file>