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4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6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768E-F3F9-48DD-A866-8A38190AF95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BF95-238D-4DBF-B5E0-B2259F13C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0555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설치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60260"/>
            <a:ext cx="3124636" cy="295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36517"/>
            <a:ext cx="4621199" cy="423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4055" y="1340427"/>
            <a:ext cx="5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5" y="705573"/>
            <a:ext cx="4467849" cy="2038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775" y="72736"/>
            <a:ext cx="696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프로젝트로 전환방법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3500" y="705573"/>
            <a:ext cx="65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 ::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 {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의 뼈대를 </a:t>
            </a:r>
            <a:r>
              <a:rPr lang="ko-KR" altLang="en-US" sz="1200" dirty="0" err="1" smtClean="0"/>
              <a:t>가지고있는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폴더 생성</a:t>
            </a:r>
            <a:r>
              <a:rPr lang="en-US" altLang="ko-KR" sz="1200" dirty="0" smtClean="0"/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5" y="3007713"/>
            <a:ext cx="3829584" cy="676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36918" y="3007713"/>
            <a:ext cx="747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Command::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add . {</a:t>
            </a:r>
            <a:r>
              <a:rPr lang="ko-KR" altLang="en-US" sz="1200" dirty="0" smtClean="0"/>
              <a:t>현재 폴더로 부터 모든 파일들을 추적하겠다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	           </a:t>
            </a:r>
            <a:r>
              <a:rPr lang="ko-KR" altLang="en-US" sz="1200" dirty="0" smtClean="0"/>
              <a:t>라는 것으로 파일의 수정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 를 추적하겠다는 연결 명령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5" y="3947587"/>
            <a:ext cx="3915321" cy="2953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36918" y="3947587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Command: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commit  {</a:t>
            </a:r>
            <a:r>
              <a:rPr lang="ko-KR" altLang="en-US" sz="1200" dirty="0" smtClean="0"/>
              <a:t>현재 프로젝트의 내용을 로컬 저장소에 저장명령</a:t>
            </a:r>
            <a:r>
              <a:rPr lang="en-US" altLang="ko-KR" sz="1200" dirty="0" smtClean="0"/>
              <a:t>} [※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커맨드 창은 </a:t>
            </a:r>
            <a:r>
              <a:rPr lang="ko-KR" altLang="en-US" sz="1200" dirty="0" err="1" smtClean="0"/>
              <a:t>리눅스로</a:t>
            </a:r>
            <a:r>
              <a:rPr lang="ko-KR" altLang="en-US" sz="1200" dirty="0" smtClean="0"/>
              <a:t> 되어있어 편집 시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 클릭하여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편집후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first commit</a:t>
            </a:r>
            <a:r>
              <a:rPr lang="ko-KR" altLang="en-US" sz="1200" dirty="0" smtClean="0"/>
              <a:t>을 진행</a:t>
            </a:r>
            <a:r>
              <a:rPr lang="en-US" altLang="ko-KR" sz="1200" dirty="0" smtClean="0"/>
              <a:t>.]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720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775" y="72736"/>
            <a:ext cx="696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프로젝트로 전환방법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5" y="363681"/>
            <a:ext cx="4607515" cy="4540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3891" y="442068"/>
            <a:ext cx="497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원격 저장소를 생성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github</a:t>
            </a:r>
            <a:r>
              <a:rPr lang="ko-KR" altLang="en-US" sz="1200" dirty="0" smtClean="0"/>
              <a:t>에서 새로운 </a:t>
            </a:r>
            <a:r>
              <a:rPr lang="en-US" altLang="ko-KR" sz="1200" dirty="0" smtClean="0"/>
              <a:t>repository</a:t>
            </a:r>
            <a:r>
              <a:rPr lang="ko-KR" altLang="en-US" sz="1200" dirty="0" smtClean="0"/>
              <a:t>를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735429"/>
            <a:ext cx="5125091" cy="1291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6791" y="5070875"/>
            <a:ext cx="5631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 : </a:t>
            </a:r>
            <a:r>
              <a:rPr lang="ko-KR" altLang="en-US" sz="1200" dirty="0" smtClean="0"/>
              <a:t>원격 저장소와 로컬 저장소의 연결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5" y="5043031"/>
            <a:ext cx="4972744" cy="304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93" y="5582496"/>
            <a:ext cx="3753374" cy="285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84073" y="5582496"/>
            <a:ext cx="5631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 : </a:t>
            </a:r>
            <a:r>
              <a:rPr lang="ko-KR" altLang="en-US" sz="1200" dirty="0" smtClean="0"/>
              <a:t>로컬 저장소의 </a:t>
            </a:r>
            <a:r>
              <a:rPr lang="en-US" altLang="ko-KR" sz="1200" dirty="0" smtClean="0"/>
              <a:t>commit </a:t>
            </a:r>
            <a:r>
              <a:rPr lang="ko-KR" altLang="en-US" sz="1200" smtClean="0"/>
              <a:t>내용을 원격저장소에 반영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73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2</cp:revision>
  <dcterms:created xsi:type="dcterms:W3CDTF">2021-03-29T01:50:52Z</dcterms:created>
  <dcterms:modified xsi:type="dcterms:W3CDTF">2021-03-29T01:57:48Z</dcterms:modified>
</cp:coreProperties>
</file>