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1A3-A88E-4621-A4EE-580408496D6B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DB51-47C7-4391-A04C-325C3A6E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7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1A3-A88E-4621-A4EE-580408496D6B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DB51-47C7-4391-A04C-325C3A6E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1A3-A88E-4621-A4EE-580408496D6B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DB51-47C7-4391-A04C-325C3A6E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2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1A3-A88E-4621-A4EE-580408496D6B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DB51-47C7-4391-A04C-325C3A6E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1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1A3-A88E-4621-A4EE-580408496D6B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DB51-47C7-4391-A04C-325C3A6E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6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1A3-A88E-4621-A4EE-580408496D6B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DB51-47C7-4391-A04C-325C3A6E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1A3-A88E-4621-A4EE-580408496D6B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DB51-47C7-4391-A04C-325C3A6E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9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1A3-A88E-4621-A4EE-580408496D6B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DB51-47C7-4391-A04C-325C3A6E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1A3-A88E-4621-A4EE-580408496D6B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DB51-47C7-4391-A04C-325C3A6E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9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1A3-A88E-4621-A4EE-580408496D6B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DB51-47C7-4391-A04C-325C3A6E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97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1A3-A88E-4621-A4EE-580408496D6B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DB51-47C7-4391-A04C-325C3A6E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5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4E1A3-A88E-4621-A4EE-580408496D6B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DB51-47C7-4391-A04C-325C3A6E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6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854"/>
            <a:ext cx="4595767" cy="14048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91" y="1662545"/>
            <a:ext cx="3614060" cy="48209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645" y="2028305"/>
            <a:ext cx="3332948" cy="4387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255" y="124691"/>
            <a:ext cx="507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Boot </a:t>
            </a:r>
            <a:r>
              <a:rPr lang="ko-KR" altLang="en-US" dirty="0" smtClean="0"/>
              <a:t>프로젝트 생성 방법 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41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706582"/>
            <a:ext cx="5730287" cy="37102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96" y="706582"/>
            <a:ext cx="4237424" cy="38338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255" y="124691"/>
            <a:ext cx="507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Boot </a:t>
            </a:r>
            <a:r>
              <a:rPr lang="ko-KR" altLang="en-US" dirty="0" smtClean="0"/>
              <a:t>프로젝트 생성 방법 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52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4910" cy="47126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9411" y="0"/>
            <a:ext cx="20948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DevTools</a:t>
            </a:r>
            <a:endParaRPr lang="en-US" altLang="ko-KR" sz="1000" dirty="0" smtClean="0"/>
          </a:p>
          <a:p>
            <a:r>
              <a:rPr lang="en-US" altLang="ko-KR" sz="1000" dirty="0" smtClean="0"/>
              <a:t>Lombok</a:t>
            </a:r>
          </a:p>
          <a:p>
            <a:r>
              <a:rPr lang="en-US" altLang="ko-KR" sz="1000" dirty="0" err="1" smtClean="0"/>
              <a:t>Mybatis</a:t>
            </a:r>
            <a:endParaRPr lang="en-US" altLang="ko-KR" sz="1000" dirty="0" smtClean="0"/>
          </a:p>
          <a:p>
            <a:r>
              <a:rPr lang="en-US" altLang="ko-KR" sz="1000" dirty="0" err="1" smtClean="0"/>
              <a:t>Mysql</a:t>
            </a:r>
            <a:endParaRPr lang="en-US" altLang="ko-KR" sz="1000" dirty="0" smtClean="0"/>
          </a:p>
          <a:p>
            <a:r>
              <a:rPr lang="en-US" altLang="ko-KR" sz="1000" dirty="0" err="1" smtClean="0"/>
              <a:t>Thymeleaf</a:t>
            </a:r>
            <a:endParaRPr lang="en-US" altLang="ko-KR" sz="1000" dirty="0" smtClean="0"/>
          </a:p>
          <a:p>
            <a:r>
              <a:rPr lang="en-US" altLang="ko-KR" sz="1000" dirty="0" smtClean="0"/>
              <a:t>Spring web</a:t>
            </a:r>
          </a:p>
          <a:p>
            <a:r>
              <a:rPr lang="ko-KR" altLang="en-US" sz="1000" dirty="0" smtClean="0"/>
              <a:t>을 사용할 예정</a:t>
            </a:r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823" y="119983"/>
            <a:ext cx="5757758" cy="2822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823" y="3062690"/>
            <a:ext cx="3724101" cy="1484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823" y="5195914"/>
            <a:ext cx="5930454" cy="1255861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5" idx="2"/>
          </p:cNvCxnSpPr>
          <p:nvPr/>
        </p:nvCxnSpPr>
        <p:spPr>
          <a:xfrm flipH="1">
            <a:off x="6774873" y="4546730"/>
            <a:ext cx="1" cy="623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9687" y="4546730"/>
            <a:ext cx="2152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Properties</a:t>
            </a:r>
            <a:r>
              <a:rPr lang="ko-KR" altLang="en-US" sz="1000" dirty="0" err="1" smtClean="0"/>
              <a:t>파일에다가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devtools</a:t>
            </a:r>
            <a:r>
              <a:rPr lang="ko-KR" altLang="en-US" sz="1000" dirty="0" smtClean="0"/>
              <a:t>와 </a:t>
            </a:r>
            <a:r>
              <a:rPr lang="en-US" altLang="ko-KR" sz="1000" dirty="0" err="1" smtClean="0"/>
              <a:t>thymeleaf</a:t>
            </a:r>
            <a:r>
              <a:rPr lang="ko-KR" altLang="en-US" sz="1000" dirty="0" smtClean="0"/>
              <a:t>를 설정해도 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동일한 설정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18" y="5016315"/>
            <a:ext cx="3344849" cy="7316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4691" y="6051665"/>
            <a:ext cx="218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Thymeleaf</a:t>
            </a:r>
            <a:r>
              <a:rPr lang="ko-KR" altLang="en-US" sz="1000" dirty="0" smtClean="0"/>
              <a:t>대신 </a:t>
            </a:r>
            <a:r>
              <a:rPr lang="en-US" altLang="ko-KR" sz="1000" dirty="0" smtClean="0"/>
              <a:t>JSP</a:t>
            </a:r>
            <a:r>
              <a:rPr lang="ko-KR" altLang="en-US" sz="1000" dirty="0" smtClean="0"/>
              <a:t>를 사용시에는 해당 의존성 주입 설정이 필요하다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088967" y="5748001"/>
            <a:ext cx="0" cy="30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1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359"/>
            <a:ext cx="5452091" cy="2707651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3058554" y="1022466"/>
            <a:ext cx="5824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90945" y="964276"/>
            <a:ext cx="1396539" cy="23275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9164" y="649767"/>
            <a:ext cx="1471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bg1"/>
                </a:solidFill>
              </a:rPr>
              <a:t>UnitTest</a:t>
            </a:r>
            <a:r>
              <a:rPr lang="ko-KR" altLang="en-US" sz="1000" dirty="0" smtClean="0">
                <a:solidFill>
                  <a:schemeClr val="bg1"/>
                </a:solidFill>
              </a:rPr>
              <a:t>로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AssertJ</a:t>
            </a:r>
            <a:r>
              <a:rPr lang="ko-KR" altLang="en-US" sz="1000" dirty="0" smtClean="0">
                <a:solidFill>
                  <a:schemeClr val="bg1"/>
                </a:solidFill>
              </a:rPr>
              <a:t>를 사용 예정 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BootSpring</a:t>
            </a:r>
            <a:r>
              <a:rPr lang="ko-KR" altLang="en-US" sz="1000" dirty="0" smtClean="0">
                <a:solidFill>
                  <a:schemeClr val="bg1"/>
                </a:solidFill>
              </a:rPr>
              <a:t>에 내장 되어 </a:t>
            </a:r>
            <a:r>
              <a:rPr lang="en-US" altLang="ko-KR" sz="1000" dirty="0" smtClean="0">
                <a:solidFill>
                  <a:schemeClr val="bg1"/>
                </a:solidFill>
              </a:rPr>
              <a:t>pom.xml</a:t>
            </a:r>
            <a:r>
              <a:rPr lang="ko-KR" altLang="en-US" sz="1000" dirty="0" smtClean="0">
                <a:solidFill>
                  <a:schemeClr val="bg1"/>
                </a:solidFill>
              </a:rPr>
              <a:t>에 따로 의존성 주입 할 필요가 없음</a:t>
            </a:r>
            <a:r>
              <a:rPr lang="en-US" altLang="ko-KR" sz="1000" dirty="0" smtClean="0">
                <a:solidFill>
                  <a:schemeClr val="bg1"/>
                </a:solidFill>
              </a:rPr>
              <a:t>.)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36" y="776359"/>
            <a:ext cx="4189836" cy="21301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6378" y="0"/>
            <a:ext cx="550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공부 예정인 것들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57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31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67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8</cp:revision>
  <dcterms:created xsi:type="dcterms:W3CDTF">2020-05-27T14:44:20Z</dcterms:created>
  <dcterms:modified xsi:type="dcterms:W3CDTF">2020-05-29T13:11:27Z</dcterms:modified>
</cp:coreProperties>
</file>