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0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8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0C63-91A8-4AFB-9DA8-E5BD31137A1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A641-9DE2-4016-8D19-90ADBD964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AWSGI </a:t>
            </a:r>
            <a:r>
              <a:rPr lang="ko-KR" altLang="en-US" smtClean="0"/>
              <a:t>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27" y="531035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smtClean="0"/>
              <a:t>uwsgi </a:t>
            </a:r>
            <a:r>
              <a:rPr lang="ko-KR" altLang="en-US" sz="1400" smtClean="0"/>
              <a:t>설치 </a:t>
            </a:r>
            <a:r>
              <a:rPr lang="en-US" altLang="ko-KR" sz="1400" smtClean="0"/>
              <a:t>(</a:t>
            </a:r>
            <a:r>
              <a:rPr lang="ko-KR" altLang="en-US" sz="1400" smtClean="0"/>
              <a:t>웹 어플리케이션 서버 설치</a:t>
            </a:r>
            <a:r>
              <a:rPr lang="en-US" altLang="ko-KR" sz="140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7" y="838812"/>
            <a:ext cx="5349411" cy="24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6" y="1596719"/>
            <a:ext cx="5328993" cy="305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627" y="1288942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uwsgi init </a:t>
            </a:r>
            <a:r>
              <a:rPr lang="ko-KR" altLang="en-US" sz="1400" smtClean="0"/>
              <a:t>파일 작성</a:t>
            </a:r>
            <a:r>
              <a:rPr lang="en-US" altLang="ko-KR" sz="140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46" y="2046850"/>
            <a:ext cx="5742418" cy="3987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979" y="2195216"/>
            <a:ext cx="398200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7" y="1000539"/>
            <a:ext cx="4753638" cy="257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27" y="531035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uwsgi </a:t>
            </a:r>
            <a:r>
              <a:rPr lang="ko-KR" altLang="en-US" sz="1400" smtClean="0"/>
              <a:t>와</a:t>
            </a:r>
            <a:r>
              <a:rPr lang="en-US" altLang="ko-KR" sz="1400"/>
              <a:t> </a:t>
            </a:r>
            <a:r>
              <a:rPr lang="ko-KR" altLang="en-US" sz="1400" smtClean="0"/>
              <a:t>설정 파일을 연결</a:t>
            </a:r>
            <a:r>
              <a:rPr lang="en-US" altLang="ko-KR" sz="1400" smtClean="0"/>
              <a:t>(</a:t>
            </a:r>
            <a:r>
              <a:rPr lang="ko-KR" altLang="en-US" sz="1400" smtClean="0"/>
              <a:t>파이프라인</a:t>
            </a:r>
            <a:r>
              <a:rPr lang="en-US" altLang="ko-KR" sz="140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626" y="141947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</a:t>
            </a:r>
            <a:r>
              <a:rPr lang="en-US" altLang="ko-KR" sz="1400" smtClean="0"/>
              <a:t>. NginX </a:t>
            </a:r>
            <a:r>
              <a:rPr lang="ko-KR" altLang="en-US" sz="1400" smtClean="0"/>
              <a:t>서버 설치</a:t>
            </a:r>
            <a:r>
              <a:rPr lang="en-US" altLang="ko-KR" sz="1400" smtClean="0"/>
              <a:t>(</a:t>
            </a:r>
            <a:r>
              <a:rPr lang="ko-KR" altLang="en-US" sz="1400" smtClean="0"/>
              <a:t>웹서버</a:t>
            </a:r>
            <a:r>
              <a:rPr lang="en-US" altLang="ko-KR" sz="140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1727254"/>
            <a:ext cx="699232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026" y="27416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5-1. </a:t>
            </a:r>
            <a:r>
              <a:rPr lang="en-US" altLang="ko-KR" sz="1400" smtClean="0"/>
              <a:t>NginX </a:t>
            </a:r>
            <a:r>
              <a:rPr lang="ko-KR" altLang="en-US" sz="1400" smtClean="0"/>
              <a:t>웹 서버 설정파일 수정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6" y="687374"/>
            <a:ext cx="8694025" cy="347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6" y="1624260"/>
            <a:ext cx="5268060" cy="2667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026" y="1316483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★ </a:t>
            </a:r>
            <a:r>
              <a:rPr lang="en-US" altLang="ko-KR" sz="1400" smtClean="0"/>
              <a:t>sock</a:t>
            </a:r>
            <a:r>
              <a:rPr lang="ko-KR" altLang="en-US" sz="1400" smtClean="0"/>
              <a:t>은 실행시킬 웹어플리케이션 서버의 위치를 알려줌</a:t>
            </a:r>
            <a:r>
              <a:rPr lang="en-US" altLang="ko-KR" sz="1400" smtClean="0"/>
              <a:t>(Nginx[</a:t>
            </a:r>
            <a:r>
              <a:rPr lang="ko-KR" altLang="en-US" sz="1400" smtClean="0"/>
              <a:t>웹서버</a:t>
            </a:r>
            <a:r>
              <a:rPr lang="en-US" altLang="ko-KR" sz="1400" smtClean="0"/>
              <a:t>] </a:t>
            </a:r>
            <a:r>
              <a:rPr lang="ko-KR" altLang="en-US" sz="1400" smtClean="0"/>
              <a:t>에게</a:t>
            </a:r>
            <a:r>
              <a:rPr lang="en-US" altLang="ko-KR" sz="14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3977" y="3173506"/>
            <a:ext cx="6142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uwsgi.sock </a:t>
            </a:r>
            <a:r>
              <a:rPr lang="ko-KR" altLang="en-US" smtClean="0"/>
              <a:t>의 위치가 </a:t>
            </a:r>
            <a:r>
              <a:rPr lang="en-US" altLang="ko-KR" smtClean="0"/>
              <a:t>uwsgi.ini </a:t>
            </a:r>
            <a:r>
              <a:rPr lang="ko-KR" altLang="en-US" smtClean="0"/>
              <a:t>에서 작성한 </a:t>
            </a:r>
            <a:r>
              <a:rPr lang="en-US" altLang="ko-KR" smtClean="0"/>
              <a:t>socket </a:t>
            </a:r>
            <a:r>
              <a:rPr lang="ko-KR" altLang="en-US" smtClean="0"/>
              <a:t>파라미터랑 일치해야함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(2</a:t>
            </a:r>
            <a:r>
              <a:rPr lang="ko-KR" altLang="en-US" smtClean="0"/>
              <a:t>페이지에서 </a:t>
            </a:r>
            <a:r>
              <a:rPr lang="en-US" altLang="ko-KR" smtClean="0"/>
              <a:t>socket </a:t>
            </a:r>
            <a:r>
              <a:rPr lang="ko-KR" altLang="en-US" smtClean="0"/>
              <a:t>경로에 오타가 있음</a:t>
            </a:r>
            <a:r>
              <a:rPr lang="en-US" altLang="ko-KR" smtClean="0"/>
              <a:t>. </a:t>
            </a:r>
            <a:r>
              <a:rPr lang="ko-KR" altLang="en-US" smtClean="0"/>
              <a:t>맞춰주면 </a:t>
            </a:r>
            <a:r>
              <a:rPr lang="en-US" altLang="ko-KR" smtClean="0"/>
              <a:t>nginx</a:t>
            </a:r>
            <a:r>
              <a:rPr lang="ko-KR" altLang="en-US" smtClean="0"/>
              <a:t>가 동작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026" y="27416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5-2. </a:t>
            </a:r>
            <a:r>
              <a:rPr lang="en-US" altLang="ko-KR" sz="1400" smtClean="0"/>
              <a:t>NginX </a:t>
            </a:r>
            <a:r>
              <a:rPr lang="ko-KR" altLang="en-US" sz="1400" smtClean="0"/>
              <a:t>웹 서버 설정파일 수정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8" y="581945"/>
            <a:ext cx="10222861" cy="3001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" y="989781"/>
            <a:ext cx="6230219" cy="5868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42" y="1189904"/>
            <a:ext cx="5191850" cy="1276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9642" y="2775473"/>
            <a:ext cx="507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uwsgi_pass django; </a:t>
            </a:r>
            <a:r>
              <a:rPr lang="ko-KR" altLang="en-US" smtClean="0"/>
              <a:t>는 </a:t>
            </a:r>
            <a:r>
              <a:rPr lang="en-US" altLang="ko-KR" smtClean="0"/>
              <a:t>nginx.conf</a:t>
            </a:r>
            <a:r>
              <a:rPr lang="ko-KR" altLang="en-US" smtClean="0"/>
              <a:t>에서 설정한 </a:t>
            </a:r>
            <a:r>
              <a:rPr lang="en-US" altLang="ko-KR" smtClean="0"/>
              <a:t>upstream django</a:t>
            </a:r>
            <a:r>
              <a:rPr lang="ko-KR" altLang="en-US" smtClean="0"/>
              <a:t>를 의미함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0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98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AWSGI 설정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AWSGI 설정</dc:title>
  <dc:creator>Windows 사용자</dc:creator>
  <cp:lastModifiedBy>Windows 사용자</cp:lastModifiedBy>
  <cp:revision>4</cp:revision>
  <dcterms:created xsi:type="dcterms:W3CDTF">2022-07-14T16:02:11Z</dcterms:created>
  <dcterms:modified xsi:type="dcterms:W3CDTF">2022-07-17T12:48:35Z</dcterms:modified>
</cp:coreProperties>
</file>