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ECD-BEDF-48FD-A680-27260A7A6F09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095-E6C1-442E-8C8B-61662BE96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4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ECD-BEDF-48FD-A680-27260A7A6F09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095-E6C1-442E-8C8B-61662BE96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65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ECD-BEDF-48FD-A680-27260A7A6F09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095-E6C1-442E-8C8B-61662BE96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8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ECD-BEDF-48FD-A680-27260A7A6F09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095-E6C1-442E-8C8B-61662BE96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5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ECD-BEDF-48FD-A680-27260A7A6F09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095-E6C1-442E-8C8B-61662BE96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9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ECD-BEDF-48FD-A680-27260A7A6F09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095-E6C1-442E-8C8B-61662BE96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ECD-BEDF-48FD-A680-27260A7A6F09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095-E6C1-442E-8C8B-61662BE96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ECD-BEDF-48FD-A680-27260A7A6F09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095-E6C1-442E-8C8B-61662BE96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8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ECD-BEDF-48FD-A680-27260A7A6F09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095-E6C1-442E-8C8B-61662BE96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ECD-BEDF-48FD-A680-27260A7A6F09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095-E6C1-442E-8C8B-61662BE96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9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7ECD-BEDF-48FD-A680-27260A7A6F09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095-E6C1-442E-8C8B-61662BE96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0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7ECD-BEDF-48FD-A680-27260A7A6F09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B095-E6C1-442E-8C8B-61662BE96B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93818"/>
            <a:ext cx="9144000" cy="1016144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도메인 연결하기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5752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627" y="531035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smtClean="0"/>
              <a:t>도메인을 구매 </a:t>
            </a:r>
            <a:r>
              <a:rPr lang="en-US" altLang="ko-KR" sz="1400" smtClean="0"/>
              <a:t>(</a:t>
            </a:r>
            <a:r>
              <a:rPr lang="ko-KR" altLang="en-US" sz="1400" smtClean="0"/>
              <a:t>가비아 </a:t>
            </a:r>
            <a:r>
              <a:rPr lang="en-US" altLang="ko-KR" sz="1400" smtClean="0"/>
              <a:t>[www.dabia.com])</a:t>
            </a:r>
            <a:endParaRPr lang="en-US" altLang="ko-KR" sz="1400" smtClean="0"/>
          </a:p>
        </p:txBody>
      </p:sp>
      <p:sp>
        <p:nvSpPr>
          <p:cNvPr id="3" name="TextBox 2"/>
          <p:cNvSpPr txBox="1"/>
          <p:nvPr/>
        </p:nvSpPr>
        <p:spPr>
          <a:xfrm>
            <a:off x="302627" y="1010975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2. </a:t>
            </a:r>
            <a:r>
              <a:rPr lang="ko-KR" altLang="en-US" sz="1400" smtClean="0"/>
              <a:t>구매한 도메인의 </a:t>
            </a:r>
            <a:r>
              <a:rPr lang="en-US" altLang="ko-KR" sz="1400" smtClean="0"/>
              <a:t>DNS </a:t>
            </a:r>
            <a:r>
              <a:rPr lang="ko-KR" altLang="en-US" sz="1400" smtClean="0"/>
              <a:t>호스트 변경</a:t>
            </a:r>
            <a:endParaRPr lang="en-US" altLang="ko-KR" sz="14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27" y="1490916"/>
            <a:ext cx="5802610" cy="37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7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27" y="773807"/>
            <a:ext cx="8725035" cy="15874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2627" y="466030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</a:t>
            </a:r>
            <a:r>
              <a:rPr lang="en-US" altLang="ko-KR" sz="1400" smtClean="0"/>
              <a:t>. </a:t>
            </a:r>
            <a:r>
              <a:rPr lang="ko-KR" altLang="en-US" sz="1400" smtClean="0"/>
              <a:t>도메인 이름 변경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223974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8" y="920940"/>
            <a:ext cx="9956370" cy="48085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2627" y="466030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4. </a:t>
            </a:r>
            <a:r>
              <a:rPr lang="ko-KR" altLang="en-US" sz="1400" smtClean="0"/>
              <a:t>부가서비스 설정 변경 </a:t>
            </a:r>
            <a:r>
              <a:rPr lang="en-US" altLang="ko-KR" sz="1400" smtClean="0"/>
              <a:t>(</a:t>
            </a:r>
            <a:r>
              <a:rPr lang="ko-KR" altLang="en-US" sz="1400" smtClean="0"/>
              <a:t>연결하려는 도메인 선택</a:t>
            </a:r>
            <a:r>
              <a:rPr lang="en-US" altLang="ko-KR" sz="1400" smtClean="0"/>
              <a:t>) &gt; DNS </a:t>
            </a:r>
            <a:r>
              <a:rPr lang="ko-KR" altLang="en-US" sz="1400" smtClean="0"/>
              <a:t>레코드 설정 클릭</a:t>
            </a:r>
            <a:r>
              <a:rPr lang="en-US" altLang="ko-KR" sz="1400" smtClean="0"/>
              <a:t>!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259787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391" y="456793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5</a:t>
            </a:r>
            <a:r>
              <a:rPr lang="en-US" altLang="ko-KR" sz="1400" smtClean="0"/>
              <a:t>. DNS </a:t>
            </a:r>
            <a:r>
              <a:rPr lang="ko-KR" altLang="en-US" sz="1400" smtClean="0"/>
              <a:t>관리에서 연결하려는 도메인의 설정 버튼 클릭</a:t>
            </a:r>
            <a:r>
              <a:rPr lang="en-US" altLang="ko-KR" sz="1400" smtClean="0"/>
              <a:t> </a:t>
            </a:r>
            <a:endParaRPr lang="en-US" altLang="ko-KR" sz="14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1" y="869051"/>
            <a:ext cx="9971520" cy="453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3391" y="456793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6</a:t>
            </a:r>
            <a:r>
              <a:rPr lang="en-US" altLang="ko-KR" sz="1400" smtClean="0"/>
              <a:t>. DNS </a:t>
            </a:r>
            <a:r>
              <a:rPr lang="ko-KR" altLang="en-US" sz="1400" smtClean="0"/>
              <a:t>값 변경</a:t>
            </a:r>
            <a:endParaRPr lang="en-US" altLang="ko-KR" sz="14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60" y="764570"/>
            <a:ext cx="9877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391" y="456793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</a:t>
            </a:r>
            <a:r>
              <a:rPr lang="en-US" altLang="ko-KR" sz="1400" smtClean="0"/>
              <a:t>. AWS</a:t>
            </a:r>
            <a:r>
              <a:rPr lang="ko-KR" altLang="en-US" sz="1400" smtClean="0"/>
              <a:t>에서 받은 고정 </a:t>
            </a:r>
            <a:r>
              <a:rPr lang="en-US" altLang="ko-KR" sz="1400" smtClean="0"/>
              <a:t>IP </a:t>
            </a:r>
            <a:r>
              <a:rPr lang="ko-KR" altLang="en-US" sz="1400" smtClean="0"/>
              <a:t>주소를 넣고 저장버튼 클릭</a:t>
            </a:r>
            <a:r>
              <a:rPr lang="en-US" altLang="ko-KR" sz="1400" smtClean="0"/>
              <a:t>!</a:t>
            </a:r>
            <a:endParaRPr lang="en-US" altLang="ko-KR" sz="14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1" y="920815"/>
            <a:ext cx="10025788" cy="385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0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7" y="743719"/>
            <a:ext cx="9803533" cy="3227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391" y="456793"/>
            <a:ext cx="1118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8</a:t>
            </a:r>
            <a:r>
              <a:rPr lang="en-US" altLang="ko-KR" sz="1400" smtClean="0"/>
              <a:t>. </a:t>
            </a:r>
            <a:r>
              <a:rPr lang="ko-KR" altLang="en-US" sz="1400" smtClean="0"/>
              <a:t>완료</a:t>
            </a:r>
            <a:endParaRPr lang="en-US" altLang="ko-KR" sz="1400" smtClean="0"/>
          </a:p>
        </p:txBody>
      </p:sp>
    </p:spTree>
    <p:extLst>
      <p:ext uri="{BB962C8B-B14F-4D97-AF65-F5344CB8AC3E}">
        <p14:creationId xmlns:p14="http://schemas.microsoft.com/office/powerpoint/2010/main" val="264838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66</Words>
  <Application>Microsoft Office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도메인 연결하기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도메인 연결하기</dc:title>
  <dc:creator>Windows 사용자</dc:creator>
  <cp:lastModifiedBy>Windows 사용자</cp:lastModifiedBy>
  <cp:revision>5</cp:revision>
  <dcterms:created xsi:type="dcterms:W3CDTF">2022-07-17T13:01:19Z</dcterms:created>
  <dcterms:modified xsi:type="dcterms:W3CDTF">2022-07-17T13:08:37Z</dcterms:modified>
</cp:coreProperties>
</file>