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8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9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5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8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3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5B43-08FE-475E-8470-937FCF6B2F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F35E-13B8-4C2A-894A-047FF81EF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>
            <a:normAutofit/>
          </a:bodyPr>
          <a:lstStyle/>
          <a:p>
            <a:r>
              <a:rPr lang="en-US" altLang="ko-KR" sz="4000" smtClean="0"/>
              <a:t>AWS </a:t>
            </a:r>
            <a:r>
              <a:rPr lang="ko-KR" altLang="en-US" sz="4000" smtClean="0"/>
              <a:t>서버 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71542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97" y="1243838"/>
            <a:ext cx="7411484" cy="1810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12" y="3902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8. </a:t>
            </a:r>
            <a:r>
              <a:rPr lang="ko-KR" altLang="en-US" sz="1400" smtClean="0"/>
              <a:t>처음 </a:t>
            </a:r>
            <a:r>
              <a:rPr lang="en-US" altLang="ko-KR" sz="1400" smtClean="0"/>
              <a:t>AWS </a:t>
            </a:r>
            <a:r>
              <a:rPr lang="ko-KR" altLang="en-US" sz="1400" smtClean="0"/>
              <a:t>서버를 실행시킬때 새 키 페어 생성을 클릭하여</a:t>
            </a:r>
            <a:r>
              <a:rPr lang="en-US" altLang="ko-KR" sz="1400" smtClean="0"/>
              <a:t>, </a:t>
            </a:r>
            <a:r>
              <a:rPr lang="ko-KR" altLang="en-US" sz="1400" smtClean="0"/>
              <a:t>키페어를 생성한다</a:t>
            </a:r>
            <a:r>
              <a:rPr lang="en-US" altLang="ko-KR" sz="1400" smtClean="0"/>
              <a:t>.</a:t>
            </a:r>
            <a:r>
              <a:rPr lang="ko-KR" altLang="en-US" sz="1400" smtClean="0"/>
              <a:t> </a:t>
            </a:r>
            <a:endParaRPr lang="en-US" altLang="ko-KR" sz="14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97" y="3053841"/>
            <a:ext cx="3451144" cy="3581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5482" y="5733826"/>
            <a:ext cx="450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키페어 생성을 클릭하면 키관련 파일이 다운로드 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7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2" y="698074"/>
            <a:ext cx="3324689" cy="5353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12" y="3902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9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인스턴스 시작 버튼을 통해 </a:t>
            </a:r>
            <a:r>
              <a:rPr lang="en-US" altLang="ko-KR" sz="1400" smtClean="0"/>
              <a:t>AWS </a:t>
            </a:r>
            <a:r>
              <a:rPr lang="ko-KR" altLang="en-US" sz="1400" smtClean="0"/>
              <a:t>서버를 시작</a:t>
            </a:r>
            <a:endParaRPr lang="en-US" altLang="ko-KR" sz="14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01" y="1347769"/>
            <a:ext cx="7789065" cy="2955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4424" y="4711849"/>
            <a:ext cx="74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인스턴스를 시작하고 넘어간 페이지에서 모든 인스턴스 보기 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7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0" y="1030441"/>
            <a:ext cx="8772953" cy="39737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12" y="390297"/>
            <a:ext cx="1118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10. </a:t>
            </a:r>
            <a:r>
              <a:rPr lang="ko-KR" altLang="en-US" sz="1400" smtClean="0"/>
              <a:t>실행중인 인스턴스를 클릭해보면 퍼블릭 </a:t>
            </a:r>
            <a:r>
              <a:rPr lang="en-US" altLang="ko-KR" sz="1400" smtClean="0"/>
              <a:t>IPv4 </a:t>
            </a:r>
            <a:r>
              <a:rPr lang="ko-KR" altLang="en-US" sz="1400" smtClean="0"/>
              <a:t>주소를 확인할 수 있으나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이것은 고정</a:t>
            </a:r>
            <a:r>
              <a:rPr lang="en-US" altLang="ko-KR" sz="1400" smtClean="0"/>
              <a:t>ip</a:t>
            </a:r>
            <a:r>
              <a:rPr lang="ko-KR" altLang="en-US" sz="1400" smtClean="0"/>
              <a:t>가 아니다</a:t>
            </a:r>
            <a:r>
              <a:rPr lang="en-US" altLang="ko-KR" sz="1400" smtClean="0"/>
              <a:t>. (AWS</a:t>
            </a:r>
            <a:r>
              <a:rPr lang="ko-KR" altLang="en-US" sz="1400" smtClean="0"/>
              <a:t>에 접속할 떄 마다 바뀜</a:t>
            </a:r>
            <a:r>
              <a:rPr lang="en-US" altLang="ko-KR" sz="1400" smtClean="0"/>
              <a:t>)</a:t>
            </a:r>
          </a:p>
          <a:p>
            <a:r>
              <a:rPr lang="en-US" altLang="ko-KR" sz="1400" smtClean="0"/>
              <a:t>※ </a:t>
            </a:r>
            <a:r>
              <a:rPr lang="ko-KR" altLang="en-US" sz="1400" smtClean="0"/>
              <a:t>고정</a:t>
            </a:r>
            <a:r>
              <a:rPr lang="en-US" altLang="ko-KR" sz="1400" smtClean="0"/>
              <a:t>IP</a:t>
            </a:r>
            <a:r>
              <a:rPr lang="ko-KR" altLang="en-US" sz="1400" smtClean="0"/>
              <a:t>를 받기위해 네트워크 및 보안의 탄력적 </a:t>
            </a:r>
            <a:r>
              <a:rPr lang="en-US" altLang="ko-KR" sz="1400" smtClean="0"/>
              <a:t>IP</a:t>
            </a:r>
            <a:r>
              <a:rPr lang="ko-KR" altLang="en-US" sz="1400"/>
              <a:t> </a:t>
            </a:r>
            <a:r>
              <a:rPr lang="ko-KR" altLang="en-US" sz="1400" smtClean="0"/>
              <a:t>설정으로 이동한다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65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5" y="852442"/>
            <a:ext cx="7113886" cy="5282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12" y="3902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10-1. </a:t>
            </a:r>
            <a:r>
              <a:rPr lang="ko-KR" altLang="en-US" sz="1400" smtClean="0"/>
              <a:t>탄력적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클릭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98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12" y="3902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10-2. </a:t>
            </a:r>
            <a:r>
              <a:rPr lang="ko-KR" altLang="en-US" sz="1400" smtClean="0"/>
              <a:t>탄력적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 할당 클릭</a:t>
            </a:r>
            <a:r>
              <a:rPr lang="en-US" altLang="ko-KR" sz="14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2" y="747769"/>
            <a:ext cx="10030691" cy="2235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" y="2115127"/>
            <a:ext cx="4883124" cy="4634634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 flipH="1">
            <a:off x="4990641" y="1123720"/>
            <a:ext cx="4549966" cy="5221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9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12" y="3902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11-1. </a:t>
            </a:r>
            <a:r>
              <a:rPr lang="ko-KR" altLang="en-US" sz="1400" smtClean="0"/>
              <a:t>할당된 </a:t>
            </a:r>
            <a:r>
              <a:rPr lang="en-US" altLang="ko-KR" sz="1400" smtClean="0"/>
              <a:t>IP</a:t>
            </a:r>
            <a:r>
              <a:rPr lang="ko-KR" altLang="en-US" sz="1400" smtClean="0"/>
              <a:t>에 주소를 연결하기 위해 클릭</a:t>
            </a:r>
            <a:r>
              <a:rPr lang="en-US" altLang="ko-KR" sz="140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764255"/>
            <a:ext cx="10403464" cy="29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4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12" y="3902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11-2. </a:t>
            </a:r>
            <a:r>
              <a:rPr lang="ko-KR" altLang="en-US" sz="1400" smtClean="0"/>
              <a:t>할당된 </a:t>
            </a:r>
            <a:r>
              <a:rPr lang="en-US" altLang="ko-KR" sz="1400" smtClean="0"/>
              <a:t>IP</a:t>
            </a:r>
            <a:r>
              <a:rPr lang="ko-KR" altLang="en-US" sz="1400" smtClean="0"/>
              <a:t>에 주소 연결 클릭</a:t>
            </a:r>
            <a:r>
              <a:rPr lang="en-US" altLang="ko-KR" sz="140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2" y="909481"/>
            <a:ext cx="5994400" cy="550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4" y="962756"/>
            <a:ext cx="5476731" cy="491697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173018" y="5787365"/>
            <a:ext cx="10390068" cy="978272"/>
            <a:chOff x="424872" y="2984912"/>
            <a:chExt cx="11165923" cy="113450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872" y="2984912"/>
              <a:ext cx="11165923" cy="113450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939636" y="3842327"/>
              <a:ext cx="1283855" cy="27709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flipH="1" flipV="1">
            <a:off x="1560856" y="4174836"/>
            <a:ext cx="1618998" cy="235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98764" y="3759200"/>
            <a:ext cx="3722254" cy="4156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10207" y="4221140"/>
            <a:ext cx="2714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해당 박스를 클릭하면 존재하는 인스턴스 목록이 보임</a:t>
            </a:r>
            <a:r>
              <a:rPr lang="en-US" altLang="ko-KR" sz="1400" smtClean="0"/>
              <a:t>(</a:t>
            </a:r>
            <a:r>
              <a:rPr lang="ko-KR" altLang="en-US" sz="1400" smtClean="0"/>
              <a:t>원하는 인스턴스 선택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301212" y="3902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11-3. </a:t>
            </a:r>
            <a:r>
              <a:rPr lang="ko-KR" altLang="en-US" sz="1400" smtClean="0"/>
              <a:t>할당된 </a:t>
            </a:r>
            <a:r>
              <a:rPr lang="en-US" altLang="ko-KR" sz="1400" smtClean="0"/>
              <a:t>IP</a:t>
            </a:r>
            <a:r>
              <a:rPr lang="ko-KR" altLang="en-US" sz="1400" smtClean="0"/>
              <a:t>에 인스턴스를 선택하고 연결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05102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9" y="862961"/>
            <a:ext cx="11625053" cy="2456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12" y="3902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12. </a:t>
            </a:r>
            <a:r>
              <a:rPr lang="ko-KR" altLang="en-US" sz="1400" smtClean="0"/>
              <a:t>인스턴스를 클릭하여 연결하고자 하는 인스턴스에 탄력적 </a:t>
            </a:r>
            <a:r>
              <a:rPr lang="en-US" altLang="ko-KR" sz="1400" smtClean="0"/>
              <a:t>IP</a:t>
            </a:r>
            <a:r>
              <a:rPr lang="ko-KR" altLang="en-US" sz="1400" smtClean="0"/>
              <a:t>가 연결되었는지 확인</a:t>
            </a:r>
            <a:endParaRPr lang="en-US" altLang="ko-KR" sz="1400" smtClean="0"/>
          </a:p>
        </p:txBody>
      </p:sp>
      <p:sp>
        <p:nvSpPr>
          <p:cNvPr id="4" name="직사각형 3"/>
          <p:cNvSpPr/>
          <p:nvPr/>
        </p:nvSpPr>
        <p:spPr>
          <a:xfrm>
            <a:off x="11120582" y="2272145"/>
            <a:ext cx="763090" cy="452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8618" y="3093285"/>
            <a:ext cx="868217" cy="226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53" y="2903781"/>
            <a:ext cx="6886719" cy="3852619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4" idx="2"/>
          </p:cNvCxnSpPr>
          <p:nvPr/>
        </p:nvCxnSpPr>
        <p:spPr>
          <a:xfrm flipH="1">
            <a:off x="8007927" y="2724727"/>
            <a:ext cx="3494200" cy="30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63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47" y="814196"/>
            <a:ext cx="6096851" cy="666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12" y="3902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13. 10Page</a:t>
            </a:r>
            <a:r>
              <a:rPr lang="ko-KR" altLang="en-US" sz="1400" smtClean="0"/>
              <a:t>의 키패어 생성 클릭 후</a:t>
            </a:r>
            <a:r>
              <a:rPr lang="en-US" altLang="ko-KR" sz="1400" smtClean="0"/>
              <a:t>. </a:t>
            </a:r>
            <a:r>
              <a:rPr lang="ko-KR" altLang="en-US" sz="1400" smtClean="0"/>
              <a:t>저장한 </a:t>
            </a:r>
            <a:r>
              <a:rPr lang="en-US" altLang="ko-KR" sz="1400" smtClean="0"/>
              <a:t>.pem </a:t>
            </a:r>
            <a:r>
              <a:rPr lang="ko-KR" altLang="en-US" sz="1400" smtClean="0"/>
              <a:t>파일은 생성한 인스턴스 터미널에 접속하기 위한 파일이다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12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AWS</a:t>
            </a:r>
            <a:r>
              <a:rPr lang="ko-KR" altLang="en-US" smtClean="0"/>
              <a:t>란</a:t>
            </a:r>
            <a:endParaRPr lang="en-US" altLang="ko-KR" smtClean="0"/>
          </a:p>
          <a:p>
            <a:endParaRPr lang="en-US" altLang="ko-KR" sz="1200" smtClean="0"/>
          </a:p>
          <a:p>
            <a:endParaRPr lang="en-US" altLang="ko-KR" sz="1200"/>
          </a:p>
          <a:p>
            <a:pPr>
              <a:buAutoNum type="arabicPeriod"/>
            </a:pPr>
            <a:r>
              <a:rPr lang="ko-KR" altLang="en-US" sz="1200" smtClean="0"/>
              <a:t>클라우드 기반의 서버인스턴스를 자유롭게 생성하거나 삭제할 수 있는 호스팅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/>
              <a:t> </a:t>
            </a:r>
            <a:r>
              <a:rPr lang="en-US" altLang="ko-KR" sz="1200" smtClean="0"/>
              <a:t>    - </a:t>
            </a:r>
            <a:r>
              <a:rPr lang="ko-KR" altLang="en-US" sz="1200" smtClean="0"/>
              <a:t>만든 웹 앱을 실행시키기 위해선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웹 앱을 실행시키고 있는 서버가 필요</a:t>
            </a:r>
            <a:r>
              <a:rPr lang="en-US" altLang="ko-KR" sz="1200" smtClean="0"/>
              <a:t>. ( </a:t>
            </a:r>
            <a:r>
              <a:rPr lang="ko-KR" altLang="en-US" sz="1200" smtClean="0"/>
              <a:t>배포를 위한 우리가 만든 웹사이트를 띄울 컴퓨터가 필요 </a:t>
            </a:r>
            <a:r>
              <a:rPr lang="en-US" altLang="ko-KR" sz="1200" smtClean="0"/>
              <a:t>)</a:t>
            </a:r>
          </a:p>
          <a:p>
            <a:pPr marL="0" indent="0">
              <a:buNone/>
            </a:pPr>
            <a:r>
              <a:rPr lang="en-US" altLang="ko-KR" sz="1200" smtClean="0"/>
              <a:t>     - </a:t>
            </a:r>
            <a:r>
              <a:rPr lang="ko-KR" altLang="en-US" sz="1200" smtClean="0"/>
              <a:t>클라우드 기반이 아닌 예전 방식으로는 큰 컴퓨터를 구해서 그 컴퓨터에다가 만든 웹 프로그램을 설치하고 실행해서 전용 인터넷 선을</a:t>
            </a:r>
            <a:r>
              <a:rPr lang="en-US" altLang="ko-KR" sz="1200" smtClean="0"/>
              <a:t> </a:t>
            </a:r>
            <a:r>
              <a:rPr lang="ko-KR" altLang="en-US" sz="1200" smtClean="0"/>
              <a:t>연결하여</a:t>
            </a:r>
            <a:r>
              <a:rPr lang="en-US" altLang="ko-KR" sz="1200" smtClean="0"/>
              <a:t>,</a:t>
            </a:r>
            <a:r>
              <a:rPr lang="ko-KR" altLang="en-US" sz="1200" smtClean="0"/>
              <a:t>              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IP</a:t>
            </a:r>
            <a:r>
              <a:rPr lang="ko-KR" altLang="en-US" sz="1200" smtClean="0"/>
              <a:t>를 받아 해당 </a:t>
            </a:r>
            <a:r>
              <a:rPr lang="en-US" altLang="ko-KR" sz="1200" smtClean="0"/>
              <a:t>IP</a:t>
            </a:r>
            <a:r>
              <a:rPr lang="ko-KR" altLang="en-US" sz="1200" smtClean="0"/>
              <a:t>를 통해 다른 사용자들이 그 인터넷 회선을 통해 접속 할수 있도록 함</a:t>
            </a:r>
            <a:r>
              <a:rPr lang="en-US" altLang="ko-KR" sz="1200" smtClean="0"/>
              <a:t>.</a:t>
            </a:r>
          </a:p>
          <a:p>
            <a:pPr marL="0" indent="0">
              <a:buNone/>
            </a:pPr>
            <a:r>
              <a:rPr lang="en-US" altLang="ko-KR" sz="1200"/>
              <a:t> </a:t>
            </a:r>
            <a:r>
              <a:rPr lang="en-US" altLang="ko-KR" sz="1200" smtClean="0"/>
              <a:t>    - </a:t>
            </a:r>
            <a:r>
              <a:rPr lang="ko-KR" altLang="en-US" sz="1200" smtClean="0"/>
              <a:t>그러나 </a:t>
            </a:r>
            <a:r>
              <a:rPr lang="en-US" altLang="ko-KR" sz="1200" smtClean="0"/>
              <a:t>AWS </a:t>
            </a:r>
            <a:r>
              <a:rPr lang="ko-KR" altLang="en-US" sz="1200" smtClean="0"/>
              <a:t>를 사용하면 별도의 컴퓨터를 구매하지 않고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버튼 몇번 만으로 우리의 웹 서비스를 실행시킬 서버를 구동시킬수 있다</a:t>
            </a:r>
            <a:r>
              <a:rPr lang="en-US" altLang="ko-KR" sz="1200" smtClean="0"/>
              <a:t>.</a:t>
            </a:r>
          </a:p>
          <a:p>
            <a:pPr marL="0" indent="0">
              <a:buNone/>
            </a:pPr>
            <a:endParaRPr lang="en-US" altLang="ko-KR" sz="1200" smtClean="0"/>
          </a:p>
          <a:p>
            <a:pPr>
              <a:buAutoNum type="arabicPeriod"/>
            </a:pP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7163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538722"/>
            <a:ext cx="4225503" cy="63192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090" y="159388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14.PPK</a:t>
            </a:r>
            <a:r>
              <a:rPr lang="ko-KR" altLang="en-US" sz="1400" smtClean="0"/>
              <a:t>변환 방법</a:t>
            </a:r>
            <a:r>
              <a:rPr lang="en-US" altLang="ko-KR" sz="140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3818" y="538721"/>
            <a:ext cx="5745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&gt;Load</a:t>
            </a:r>
            <a:r>
              <a:rPr lang="ko-KR" altLang="en-US" sz="1400" smtClean="0"/>
              <a:t>버튼을 통해 </a:t>
            </a:r>
            <a:r>
              <a:rPr lang="en-US" altLang="ko-KR" sz="1400" smtClean="0"/>
              <a:t>PEM </a:t>
            </a:r>
            <a:r>
              <a:rPr lang="ko-KR" altLang="en-US" sz="1400" smtClean="0"/>
              <a:t>파일을 선택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&gt;Save Private Key </a:t>
            </a:r>
            <a:r>
              <a:rPr lang="ko-KR" altLang="en-US" sz="1400" smtClean="0"/>
              <a:t>를 눌러 저장위치 선택</a:t>
            </a:r>
            <a:r>
              <a:rPr lang="en-US" altLang="ko-KR" sz="1400" smtClean="0"/>
              <a:t>.</a:t>
            </a:r>
            <a:br>
              <a:rPr lang="en-US" altLang="ko-KR" sz="1400" smtClean="0"/>
            </a:br>
            <a:r>
              <a:rPr lang="en-US" altLang="ko-KR" sz="1400" smtClean="0"/>
              <a:t>&gt; Generate </a:t>
            </a:r>
            <a:r>
              <a:rPr lang="ko-KR" altLang="en-US" sz="1400" smtClean="0"/>
              <a:t>버튼을 클릭하여 변환 시작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818" y="1522953"/>
            <a:ext cx="589679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90" y="159388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15. PPK</a:t>
            </a:r>
            <a:r>
              <a:rPr lang="ko-KR" altLang="en-US" sz="1400" smtClean="0"/>
              <a:t>를 통한 </a:t>
            </a:r>
            <a:r>
              <a:rPr lang="en-US" altLang="ko-KR" sz="1400" smtClean="0"/>
              <a:t>AWS </a:t>
            </a:r>
            <a:r>
              <a:rPr lang="ko-KR" altLang="en-US" sz="1400" smtClean="0"/>
              <a:t>클라우드 서버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접속</a:t>
            </a:r>
            <a:r>
              <a:rPr lang="en-US" altLang="ko-KR" sz="140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22" y="2831335"/>
            <a:ext cx="8655474" cy="37927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60" y="467165"/>
            <a:ext cx="2741532" cy="266250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369727"/>
            <a:ext cx="9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8962" y="2650845"/>
            <a:ext cx="9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7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031" y="2378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16. login ID</a:t>
            </a:r>
            <a:r>
              <a:rPr lang="ko-KR" altLang="en-US" sz="1400" smtClean="0"/>
              <a:t>에 </a:t>
            </a:r>
            <a:r>
              <a:rPr lang="en-US" altLang="ko-KR" sz="1400" smtClean="0"/>
              <a:t>Ubuntu</a:t>
            </a:r>
            <a:r>
              <a:rPr lang="ko-KR" altLang="en-US" sz="1400" smtClean="0"/>
              <a:t>입력</a:t>
            </a:r>
            <a:endParaRPr lang="en-US" altLang="ko-KR" sz="14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1" y="545674"/>
            <a:ext cx="612543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96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8" y="688978"/>
            <a:ext cx="6125430" cy="2152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031" y="2378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17. Ubuntu</a:t>
            </a:r>
            <a:r>
              <a:rPr lang="ko-KR" altLang="en-US" sz="1400"/>
              <a:t> </a:t>
            </a:r>
            <a:r>
              <a:rPr lang="ko-KR" altLang="en-US" sz="1400" smtClean="0"/>
              <a:t>패키지 업데이트</a:t>
            </a:r>
            <a:endParaRPr lang="en-US" altLang="ko-KR" sz="14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68" y="3375730"/>
            <a:ext cx="6106377" cy="304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030" y="2954940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18. build-essential </a:t>
            </a:r>
            <a:r>
              <a:rPr lang="ko-KR" altLang="en-US" sz="1400" smtClean="0"/>
              <a:t>설치</a:t>
            </a:r>
            <a:endParaRPr lang="en-US" altLang="ko-KR" sz="1400" smtClean="0"/>
          </a:p>
        </p:txBody>
      </p:sp>
      <p:sp>
        <p:nvSpPr>
          <p:cNvPr id="6" name="TextBox 5"/>
          <p:cNvSpPr txBox="1"/>
          <p:nvPr/>
        </p:nvSpPr>
        <p:spPr>
          <a:xfrm>
            <a:off x="244029" y="3947822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19. </a:t>
            </a:r>
            <a:r>
              <a:rPr lang="ko-KR" altLang="en-US" sz="1400" smtClean="0"/>
              <a:t>파이썬 설치</a:t>
            </a:r>
            <a:endParaRPr lang="en-US" altLang="ko-KR" sz="140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68" y="4255599"/>
            <a:ext cx="4629796" cy="323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8" y="4908246"/>
            <a:ext cx="4639322" cy="3429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028" y="463292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20. </a:t>
            </a:r>
            <a:r>
              <a:rPr lang="ko-KR" altLang="en-US" sz="1400" smtClean="0"/>
              <a:t>파이썬 </a:t>
            </a:r>
            <a:r>
              <a:rPr lang="en-US" altLang="ko-KR" sz="1400" smtClean="0"/>
              <a:t>pip </a:t>
            </a:r>
            <a:r>
              <a:rPr lang="ko-KR" altLang="en-US" sz="1400" smtClean="0"/>
              <a:t>설치</a:t>
            </a:r>
            <a:endParaRPr lang="en-US" altLang="ko-KR" sz="140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068" y="5625809"/>
            <a:ext cx="5068007" cy="3048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4027" y="5336650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21. </a:t>
            </a:r>
            <a:r>
              <a:rPr lang="ko-KR" altLang="en-US" sz="1400" smtClean="0"/>
              <a:t>파이썬 </a:t>
            </a:r>
            <a:r>
              <a:rPr lang="en-US" altLang="ko-KR" sz="1400" smtClean="0"/>
              <a:t>pip </a:t>
            </a:r>
            <a:r>
              <a:rPr lang="ko-KR" altLang="en-US" sz="1400" smtClean="0"/>
              <a:t>업데이트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7011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44" y="312958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22. </a:t>
            </a:r>
            <a:r>
              <a:rPr lang="ko-KR" altLang="en-US" sz="1400" smtClean="0"/>
              <a:t>할당받은 </a:t>
            </a:r>
            <a:r>
              <a:rPr lang="en-US" altLang="ko-KR" sz="1400" smtClean="0"/>
              <a:t>AWS </a:t>
            </a:r>
            <a:r>
              <a:rPr lang="ko-KR" altLang="en-US" sz="1400" smtClean="0"/>
              <a:t>클라우드 서버에서 </a:t>
            </a:r>
            <a:r>
              <a:rPr lang="en-US" altLang="ko-KR" sz="1400" smtClean="0"/>
              <a:t>GIT</a:t>
            </a:r>
            <a:r>
              <a:rPr lang="ko-KR" altLang="en-US" sz="1400" smtClean="0"/>
              <a:t>을 땡겨와야함으로 </a:t>
            </a:r>
            <a:r>
              <a:rPr lang="en-US" altLang="ko-KR" sz="1400" smtClean="0"/>
              <a:t>GIT</a:t>
            </a:r>
            <a:r>
              <a:rPr lang="ko-KR" altLang="en-US" sz="1400" smtClean="0"/>
              <a:t>에 필요한 인증키를 생성 </a:t>
            </a:r>
            <a:endParaRPr lang="en-US" altLang="ko-KR" sz="1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4" y="779313"/>
            <a:ext cx="5128683" cy="3223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44" y="1260265"/>
            <a:ext cx="6364730" cy="458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043" y="174121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※ /root/.ssh/id_rsa </a:t>
            </a:r>
            <a:r>
              <a:rPr lang="ko-KR" altLang="en-US" sz="1400" smtClean="0"/>
              <a:t>가 키의 경로</a:t>
            </a:r>
            <a:endParaRPr lang="en-US" altLang="ko-KR" sz="14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43" y="2190364"/>
            <a:ext cx="5089131" cy="3189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043" y="2650672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※ </a:t>
            </a:r>
            <a:r>
              <a:rPr lang="ko-KR" altLang="en-US" sz="1400" smtClean="0"/>
              <a:t>키 비밀번호 설정</a:t>
            </a:r>
            <a:r>
              <a:rPr lang="en-US" altLang="ko-KR" sz="1400" smtClean="0"/>
              <a:t>(</a:t>
            </a:r>
            <a:r>
              <a:rPr lang="ko-KR" altLang="en-US" sz="1400" smtClean="0"/>
              <a:t>입력안할 시 암호 없음</a:t>
            </a:r>
            <a:r>
              <a:rPr lang="en-US" altLang="ko-KR" sz="1400" smtClean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4" y="3560127"/>
            <a:ext cx="7335274" cy="9812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156" y="3147966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23.</a:t>
            </a:r>
            <a:r>
              <a:rPr lang="en-US" altLang="ko-KR" sz="1400"/>
              <a:t> </a:t>
            </a:r>
            <a:r>
              <a:rPr lang="en-US" altLang="ko-KR" sz="1400" smtClean="0"/>
              <a:t>cat [key </a:t>
            </a:r>
            <a:r>
              <a:rPr lang="ko-KR" altLang="en-US" sz="1400" smtClean="0"/>
              <a:t>경로</a:t>
            </a:r>
            <a:r>
              <a:rPr lang="en-US" altLang="ko-KR" sz="1400" smtClean="0"/>
              <a:t>/</a:t>
            </a:r>
            <a:r>
              <a:rPr lang="ko-KR" altLang="en-US" sz="1400" smtClean="0"/>
              <a:t>파일</a:t>
            </a:r>
            <a:r>
              <a:rPr lang="en-US" altLang="ko-KR" sz="1400" smtClean="0"/>
              <a:t>.pub] </a:t>
            </a:r>
            <a:r>
              <a:rPr lang="ko-KR" altLang="en-US" sz="1400" smtClean="0"/>
              <a:t>명령어를 통해 </a:t>
            </a:r>
            <a:r>
              <a:rPr lang="en-US" altLang="ko-KR" sz="1400" smtClean="0"/>
              <a:t>key</a:t>
            </a:r>
            <a:r>
              <a:rPr lang="ko-KR" altLang="en-US" sz="1400" smtClean="0"/>
              <a:t>값 복사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381862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2" y="880211"/>
            <a:ext cx="9278858" cy="4376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324" y="360698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24. </a:t>
            </a:r>
            <a:r>
              <a:rPr lang="ko-KR" altLang="en-US" sz="1400" smtClean="0"/>
              <a:t>복사한 키를 </a:t>
            </a:r>
            <a:r>
              <a:rPr lang="en-US" altLang="ko-KR" sz="1400" smtClean="0"/>
              <a:t>SSH</a:t>
            </a:r>
            <a:r>
              <a:rPr lang="ko-KR" altLang="en-US" sz="1400"/>
              <a:t> </a:t>
            </a:r>
            <a:r>
              <a:rPr lang="en-US" altLang="ko-KR" sz="1400" smtClean="0"/>
              <a:t>key</a:t>
            </a:r>
            <a:r>
              <a:rPr lang="ko-KR" altLang="en-US" sz="1400" smtClean="0"/>
              <a:t>로 등록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7763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6" y="668475"/>
            <a:ext cx="5877745" cy="3381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324" y="360698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25. GIT</a:t>
            </a:r>
            <a:r>
              <a:rPr lang="ko-KR" altLang="en-US" sz="1400" smtClean="0"/>
              <a:t>에 올려둔 프로젝트를 내려 받기</a:t>
            </a:r>
            <a:r>
              <a:rPr lang="en-US" altLang="ko-KR" sz="1400" smtClean="0"/>
              <a:t>(</a:t>
            </a:r>
            <a:r>
              <a:rPr lang="ko-KR" altLang="en-US" sz="1400" smtClean="0"/>
              <a:t>폴더 생성 및 </a:t>
            </a:r>
            <a:r>
              <a:rPr lang="en-US" altLang="ko-KR" sz="1400" smtClean="0"/>
              <a:t>GIT Clone)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476" y="4358099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26. python </a:t>
            </a:r>
            <a:r>
              <a:rPr lang="ko-KR" altLang="en-US" sz="1400" smtClean="0"/>
              <a:t>가상환경 생성 </a:t>
            </a:r>
            <a:r>
              <a:rPr lang="en-US" altLang="ko-KR" sz="1400" smtClean="0"/>
              <a:t>(virtualenv)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6" y="4665876"/>
            <a:ext cx="4129273" cy="4679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75" y="5841434"/>
            <a:ext cx="9030117" cy="342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475" y="544163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27. </a:t>
            </a:r>
            <a:r>
              <a:rPr lang="ko-KR" altLang="en-US" sz="1400" smtClean="0"/>
              <a:t>생성한 프로젝트에 필요한 라이브러리 설치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548094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239" y="406929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28. </a:t>
            </a:r>
            <a:r>
              <a:rPr lang="ko-KR" altLang="en-US" sz="1400" smtClean="0"/>
              <a:t>파이썬</a:t>
            </a:r>
            <a:r>
              <a:rPr lang="en-US" altLang="ko-KR" sz="1400" smtClean="0"/>
              <a:t> </a:t>
            </a:r>
            <a:r>
              <a:rPr lang="ko-KR" altLang="en-US" sz="1400" smtClean="0"/>
              <a:t>프로젝트 실행</a:t>
            </a:r>
            <a:endParaRPr lang="en-US" altLang="ko-KR" sz="1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9" y="806533"/>
            <a:ext cx="7182852" cy="1543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9" y="2790258"/>
            <a:ext cx="9593891" cy="3825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238" y="2416139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29. </a:t>
            </a:r>
            <a:r>
              <a:rPr lang="ko-KR" altLang="en-US" sz="1400" smtClean="0"/>
              <a:t>외부에서 </a:t>
            </a:r>
            <a:r>
              <a:rPr lang="en-US" altLang="ko-KR" sz="1400" smtClean="0"/>
              <a:t>AWS</a:t>
            </a:r>
            <a:r>
              <a:rPr lang="ko-KR" altLang="en-US" sz="1400" smtClean="0"/>
              <a:t>에서 생성한 인스턴스 주소로 접근하려고 하면 허가되지 않았다고 나온다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18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187" y="400053"/>
            <a:ext cx="1118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30. settings.py </a:t>
            </a:r>
            <a:r>
              <a:rPr lang="ko-KR" altLang="en-US" sz="1400" smtClean="0"/>
              <a:t>로 이동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(※ </a:t>
            </a:r>
            <a:r>
              <a:rPr lang="ko-KR" altLang="en-US" sz="1400" smtClean="0"/>
              <a:t>모든</a:t>
            </a:r>
            <a:r>
              <a:rPr lang="en-US" altLang="ko-KR" sz="1400"/>
              <a:t> </a:t>
            </a:r>
            <a:r>
              <a:rPr lang="en-US" altLang="ko-KR" sz="1400" smtClean="0"/>
              <a:t>IP</a:t>
            </a:r>
            <a:r>
              <a:rPr lang="ko-KR" altLang="en-US" sz="1400" smtClean="0"/>
              <a:t>에서 접근이 가능하도록 </a:t>
            </a:r>
            <a:r>
              <a:rPr lang="en-US" altLang="ko-KR" sz="1400" smtClean="0"/>
              <a:t>ALLOWED_HOSTS </a:t>
            </a:r>
            <a:r>
              <a:rPr lang="ko-KR" altLang="en-US" sz="1400" smtClean="0"/>
              <a:t>리스트에 </a:t>
            </a:r>
            <a:r>
              <a:rPr lang="en-US" altLang="ko-KR" sz="1400" smtClean="0"/>
              <a:t>‘*’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7" y="1038336"/>
            <a:ext cx="5826435" cy="40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8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187" y="451146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31. </a:t>
            </a:r>
            <a:r>
              <a:rPr lang="ko-KR" altLang="en-US" sz="1400" smtClean="0"/>
              <a:t>다시 </a:t>
            </a:r>
            <a:r>
              <a:rPr lang="en-US" altLang="ko-KR" sz="1400" smtClean="0"/>
              <a:t>AWS</a:t>
            </a:r>
            <a:r>
              <a:rPr lang="ko-KR" altLang="en-US" sz="1400" smtClean="0"/>
              <a:t>에서 생성한 </a:t>
            </a:r>
            <a:r>
              <a:rPr lang="en-US" altLang="ko-KR" sz="1400" smtClean="0"/>
              <a:t>IP</a:t>
            </a:r>
            <a:r>
              <a:rPr lang="ko-KR" altLang="en-US" sz="1400" smtClean="0"/>
              <a:t>주소로 이동 및 접근 확인</a:t>
            </a:r>
            <a:endParaRPr lang="en-US" altLang="ko-KR" sz="1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7" y="865994"/>
            <a:ext cx="1073617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8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518" y="451821"/>
            <a:ext cx="1151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AWS </a:t>
            </a:r>
            <a:r>
              <a:rPr lang="ko-KR" altLang="en-US" smtClean="0"/>
              <a:t>서비스 실행 순서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6518" y="946672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400" smtClean="0"/>
              <a:t>AWS </a:t>
            </a:r>
            <a:r>
              <a:rPr lang="ko-KR" altLang="en-US" sz="1400" smtClean="0"/>
              <a:t>에 회원가입</a:t>
            </a:r>
            <a:r>
              <a:rPr lang="en-US" altLang="ko-KR" sz="140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6518" y="1379968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</a:t>
            </a:r>
            <a:r>
              <a:rPr lang="ko-KR" altLang="en-US" sz="1400" smtClean="0"/>
              <a:t>전체 서비스에서 </a:t>
            </a:r>
            <a:r>
              <a:rPr lang="en-US" altLang="ko-KR" sz="1400" smtClean="0"/>
              <a:t>EC2</a:t>
            </a:r>
            <a:r>
              <a:rPr lang="ko-KR" altLang="en-US" sz="1400" smtClean="0"/>
              <a:t>로 이동</a:t>
            </a:r>
            <a:endParaRPr lang="en-US" altLang="ko-KR" sz="140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1813264"/>
            <a:ext cx="7265152" cy="47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3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3" y="820973"/>
            <a:ext cx="9213335" cy="4716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13" y="37950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</a:t>
            </a:r>
            <a:r>
              <a:rPr lang="en-US" altLang="ko-KR" sz="1400" smtClean="0"/>
              <a:t>. </a:t>
            </a:r>
            <a:r>
              <a:rPr lang="ko-KR" altLang="en-US" sz="1400" smtClean="0"/>
              <a:t>클라우드 서버의 지역 선택 및 인스턴스 시작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8156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1" y="901681"/>
            <a:ext cx="7156301" cy="55190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213" y="37950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AMI </a:t>
            </a:r>
            <a:r>
              <a:rPr lang="ko-KR" altLang="en-US" sz="1400" smtClean="0"/>
              <a:t>선택 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05219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13" y="37950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4-1. </a:t>
            </a:r>
            <a:r>
              <a:rPr lang="ko-KR" altLang="en-US" sz="1400" smtClean="0"/>
              <a:t>프리티어 사용 가능이라는 </a:t>
            </a:r>
            <a:r>
              <a:rPr lang="en-US" altLang="ko-KR" sz="1400" smtClean="0"/>
              <a:t>Component</a:t>
            </a:r>
            <a:r>
              <a:rPr lang="ko-KR" altLang="en-US" sz="1400" smtClean="0"/>
              <a:t>가 붙은 </a:t>
            </a:r>
            <a:r>
              <a:rPr lang="en-US" altLang="ko-KR" sz="1400" smtClean="0"/>
              <a:t>Item</a:t>
            </a:r>
            <a:r>
              <a:rPr lang="ko-KR" altLang="en-US" sz="1400" smtClean="0"/>
              <a:t>들이 무료로 사용가능한 서버 </a:t>
            </a:r>
            <a:r>
              <a:rPr lang="en-US" altLang="ko-KR" sz="1400" smtClean="0"/>
              <a:t>OS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11597" y="774550"/>
            <a:ext cx="11336492" cy="4393066"/>
            <a:chOff x="411597" y="774550"/>
            <a:chExt cx="11336492" cy="439306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597" y="774550"/>
              <a:ext cx="11336492" cy="4393066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259106" y="4195482"/>
              <a:ext cx="9380668" cy="806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9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455" y="215153"/>
            <a:ext cx="1029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5. </a:t>
            </a:r>
            <a:r>
              <a:rPr lang="ko-KR" altLang="en-US" sz="1400" smtClean="0"/>
              <a:t>인스턴스 유형 선택</a:t>
            </a:r>
            <a:endParaRPr lang="en-US" altLang="ko-KR" sz="1400" smtClean="0"/>
          </a:p>
          <a:p>
            <a:r>
              <a:rPr lang="en-US" altLang="ko-KR" sz="1400" smtClean="0"/>
              <a:t>( </a:t>
            </a:r>
            <a:r>
              <a:rPr lang="ko-KR" altLang="en-US" sz="1400" smtClean="0"/>
              <a:t>무거운 웹 앱일수록 </a:t>
            </a:r>
            <a:r>
              <a:rPr lang="en-US" altLang="ko-KR" sz="1400" smtClean="0"/>
              <a:t>CPU</a:t>
            </a:r>
            <a:r>
              <a:rPr lang="ko-KR" altLang="en-US" sz="1400" smtClean="0"/>
              <a:t>와 메모리를 높은걸 써야함 학습용이고 가볍게 테스트로 만드는 프로그램은 프리미어로도 충분하다</a:t>
            </a:r>
            <a:r>
              <a:rPr lang="en-US" altLang="ko-KR" sz="1400" smtClean="0"/>
              <a:t>. )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5" y="880136"/>
            <a:ext cx="4432750" cy="50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5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3" y="1202819"/>
            <a:ext cx="7354326" cy="3505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13" y="37950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6. </a:t>
            </a:r>
            <a:r>
              <a:rPr lang="ko-KR" altLang="en-US" sz="1400" smtClean="0"/>
              <a:t>프리미어 버전의 스토리지 구성은 </a:t>
            </a:r>
            <a:r>
              <a:rPr lang="en-US" altLang="ko-KR" sz="1400" smtClean="0"/>
              <a:t>30GB</a:t>
            </a:r>
            <a:r>
              <a:rPr lang="ko-KR" altLang="en-US" sz="1400" smtClean="0"/>
              <a:t>가 최대이다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44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3" y="1182060"/>
            <a:ext cx="5284708" cy="4762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12" y="390297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r>
              <a:rPr lang="en-US" altLang="ko-KR" sz="1400" smtClean="0"/>
              <a:t>. </a:t>
            </a:r>
            <a:r>
              <a:rPr lang="ko-KR" altLang="en-US" sz="1400" smtClean="0"/>
              <a:t>네트워크 설정의 편집을 눌러 클라우드 서버의 포트를 열어준다</a:t>
            </a:r>
            <a:r>
              <a:rPr lang="en-US" altLang="ko-KR" sz="1400" smtClean="0"/>
              <a:t>.(Django 8000</a:t>
            </a:r>
            <a:r>
              <a:rPr lang="ko-KR" altLang="en-US" sz="1400" smtClean="0"/>
              <a:t>번 포트 사용</a:t>
            </a:r>
            <a:r>
              <a:rPr lang="en-US" altLang="ko-KR" sz="140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1213" y="3948056"/>
            <a:ext cx="1312434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1212" y="4647227"/>
            <a:ext cx="2452745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83971" y="1182060"/>
            <a:ext cx="593463" cy="431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58044" y="1213187"/>
            <a:ext cx="3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69111" y="4475181"/>
            <a:ext cx="261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SSH</a:t>
            </a:r>
            <a:r>
              <a:rPr lang="ko-KR" altLang="en-US" smtClean="0"/>
              <a:t>와 </a:t>
            </a:r>
            <a:r>
              <a:rPr lang="en-US" altLang="ko-KR" smtClean="0"/>
              <a:t>HTTP </a:t>
            </a:r>
            <a:r>
              <a:rPr lang="ko-KR" altLang="en-US" smtClean="0"/>
              <a:t>프로트콜 사용 </a:t>
            </a:r>
            <a:r>
              <a:rPr lang="en-US" altLang="ko-KR" smtClean="0"/>
              <a:t>(22</a:t>
            </a:r>
            <a:r>
              <a:rPr lang="ko-KR" altLang="en-US" smtClean="0"/>
              <a:t>번 </a:t>
            </a:r>
            <a:r>
              <a:rPr lang="en-US" altLang="ko-KR" smtClean="0"/>
              <a:t>80</a:t>
            </a:r>
            <a:r>
              <a:rPr lang="ko-KR" altLang="en-US" smtClean="0"/>
              <a:t>번 포트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422" y="972507"/>
            <a:ext cx="4402743" cy="55634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086422" y="6131859"/>
            <a:ext cx="1390604" cy="278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69111" y="6162987"/>
            <a:ext cx="411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Add security group rule</a:t>
            </a:r>
            <a:r>
              <a:rPr lang="ko-KR" altLang="en-US" smtClean="0"/>
              <a:t>을 클릭하여 </a:t>
            </a:r>
            <a:r>
              <a:rPr lang="en-US" altLang="ko-KR" smtClean="0"/>
              <a:t>8000</a:t>
            </a:r>
            <a:r>
              <a:rPr lang="ko-KR" altLang="en-US" smtClean="0"/>
              <a:t>번 포트를 개방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5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518</Words>
  <Application>Microsoft Office PowerPoint</Application>
  <PresentationFormat>와이드스크린</PresentationFormat>
  <Paragraphs>58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AWS 서버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서버</dc:title>
  <dc:creator>Windows 사용자</dc:creator>
  <cp:lastModifiedBy>Windows 사용자</cp:lastModifiedBy>
  <cp:revision>32</cp:revision>
  <dcterms:created xsi:type="dcterms:W3CDTF">2022-07-12T13:40:28Z</dcterms:created>
  <dcterms:modified xsi:type="dcterms:W3CDTF">2022-07-17T13:32:48Z</dcterms:modified>
</cp:coreProperties>
</file>