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>
      <p:cViewPr>
        <p:scale>
          <a:sx n="125" d="100"/>
          <a:sy n="125" d="100"/>
        </p:scale>
        <p:origin x="228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F14D-3C96-4B9E-A401-C31B136FFB7C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A52A-FA29-4297-8B38-8C9819C0A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49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F14D-3C96-4B9E-A401-C31B136FFB7C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A52A-FA29-4297-8B38-8C9819C0A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67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F14D-3C96-4B9E-A401-C31B136FFB7C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A52A-FA29-4297-8B38-8C9819C0A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14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F14D-3C96-4B9E-A401-C31B136FFB7C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A52A-FA29-4297-8B38-8C9819C0A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68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F14D-3C96-4B9E-A401-C31B136FFB7C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A52A-FA29-4297-8B38-8C9819C0A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3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F14D-3C96-4B9E-A401-C31B136FFB7C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A52A-FA29-4297-8B38-8C9819C0A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45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F14D-3C96-4B9E-A401-C31B136FFB7C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A52A-FA29-4297-8B38-8C9819C0A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27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F14D-3C96-4B9E-A401-C31B136FFB7C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A52A-FA29-4297-8B38-8C9819C0A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6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F14D-3C96-4B9E-A401-C31B136FFB7C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A52A-FA29-4297-8B38-8C9819C0A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36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F14D-3C96-4B9E-A401-C31B136FFB7C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A52A-FA29-4297-8B38-8C9819C0A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20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F14D-3C96-4B9E-A401-C31B136FFB7C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A52A-FA29-4297-8B38-8C9819C0A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30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CF14D-3C96-4B9E-A401-C31B136FFB7C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6A52A-FA29-4297-8B38-8C9819C0A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63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9964" y="311337"/>
            <a:ext cx="5768788" cy="1149910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크롬 디버깅 정리</a:t>
            </a:r>
            <a:r>
              <a:rPr lang="en-US" altLang="ko-KR" smtClean="0"/>
              <a:t>(</a:t>
            </a:r>
            <a:r>
              <a:rPr lang="ko-KR" altLang="en-US" smtClean="0"/>
              <a:t>기본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91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43" y="947174"/>
            <a:ext cx="7886485" cy="46948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4043" y="419100"/>
            <a:ext cx="538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ex) </a:t>
            </a:r>
            <a:r>
              <a:rPr lang="ko-KR" altLang="en-US" smtClean="0"/>
              <a:t>크롬 디버깅 예제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62257" y="898071"/>
            <a:ext cx="38045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smtClean="0"/>
              <a:t>resume</a:t>
            </a:r>
            <a:r>
              <a:rPr lang="ko-KR" altLang="en-US" sz="1000" smtClean="0"/>
              <a:t>클릭 </a:t>
            </a:r>
            <a:r>
              <a:rPr lang="en-US" altLang="ko-KR" sz="1000" smtClean="0"/>
              <a:t>=&gt; 4 Line </a:t>
            </a:r>
            <a:r>
              <a:rPr lang="ko-KR" altLang="en-US" sz="1000" smtClean="0"/>
              <a:t>동작</a:t>
            </a:r>
            <a:r>
              <a:rPr lang="en-US" altLang="ko-KR" sz="1000" smtClean="0"/>
              <a:t>. </a:t>
            </a:r>
          </a:p>
          <a:p>
            <a:pPr marL="228600" indent="-228600">
              <a:buAutoNum type="arabicPeriod"/>
            </a:pPr>
            <a:r>
              <a:rPr lang="en-US" altLang="ko-KR" sz="1000" smtClean="0"/>
              <a:t>Step over next function call </a:t>
            </a:r>
            <a:r>
              <a:rPr lang="ko-KR" altLang="en-US" sz="1000" smtClean="0"/>
              <a:t>클릭 </a:t>
            </a:r>
            <a:r>
              <a:rPr lang="en-US" altLang="ko-KR" sz="1000" smtClean="0"/>
              <a:t>=&gt; </a:t>
            </a:r>
            <a:r>
              <a:rPr lang="ko-KR" altLang="en-US" sz="1000" smtClean="0"/>
              <a:t>함수에는 들어가지 않고 다음 라인 실행 </a:t>
            </a:r>
            <a:r>
              <a:rPr lang="en-US" altLang="ko-KR" sz="1000" smtClean="0"/>
              <a:t>:: </a:t>
            </a:r>
            <a:r>
              <a:rPr lang="ko-KR" altLang="en-US" sz="1000" smtClean="0"/>
              <a:t>즉 </a:t>
            </a:r>
            <a:r>
              <a:rPr lang="en-US" altLang="ko-KR" sz="1000" smtClean="0"/>
              <a:t>14</a:t>
            </a:r>
            <a:r>
              <a:rPr lang="ko-KR" altLang="en-US" sz="1000" smtClean="0"/>
              <a:t>번 </a:t>
            </a:r>
            <a:r>
              <a:rPr lang="en-US" altLang="ko-KR" sz="1000" smtClean="0"/>
              <a:t>Line </a:t>
            </a:r>
            <a:r>
              <a:rPr lang="ko-KR" altLang="en-US" sz="1000" smtClean="0"/>
              <a:t>동작</a:t>
            </a:r>
            <a:endParaRPr lang="en-US" altLang="ko-KR" sz="1000" smtClean="0"/>
          </a:p>
          <a:p>
            <a:pPr marL="228600" indent="-228600">
              <a:buAutoNum type="arabicPeriod"/>
            </a:pPr>
            <a:r>
              <a:rPr lang="en-US" altLang="ko-KR" sz="1000" smtClean="0"/>
              <a:t>14</a:t>
            </a:r>
            <a:r>
              <a:rPr lang="ko-KR" altLang="en-US" sz="1000" smtClean="0"/>
              <a:t>번 </a:t>
            </a:r>
            <a:r>
              <a:rPr lang="en-US" altLang="ko-KR" sz="1000" smtClean="0"/>
              <a:t>Line</a:t>
            </a:r>
            <a:r>
              <a:rPr lang="ko-KR" altLang="en-US" sz="1000" smtClean="0"/>
              <a:t>의 함수 내의 동작을 확인하고 싶으면</a:t>
            </a:r>
            <a:r>
              <a:rPr lang="en-US" altLang="ko-KR" sz="1000" smtClean="0"/>
              <a:t>, Step into next function call </a:t>
            </a:r>
            <a:r>
              <a:rPr lang="ko-KR" altLang="en-US" sz="1000" smtClean="0"/>
              <a:t>이라는 버튼을 통해 들어가야 한다</a:t>
            </a:r>
            <a:r>
              <a:rPr lang="en-US" altLang="ko-KR" sz="1000" smtClean="0"/>
              <a:t>. </a:t>
            </a:r>
            <a:br>
              <a:rPr lang="en-US" altLang="ko-KR" sz="1000" smtClean="0"/>
            </a:br>
            <a:r>
              <a:rPr lang="en-US" altLang="ko-KR" sz="1000" smtClean="0"/>
              <a:t>:: 14</a:t>
            </a:r>
            <a:r>
              <a:rPr lang="ko-KR" altLang="en-US" sz="1000" smtClean="0"/>
              <a:t>번 </a:t>
            </a:r>
            <a:r>
              <a:rPr lang="en-US" altLang="ko-KR" sz="1000" smtClean="0"/>
              <a:t>Line</a:t>
            </a:r>
            <a:r>
              <a:rPr lang="ko-KR" altLang="en-US" sz="1000" smtClean="0"/>
              <a:t>에서 해당 버튼이 클릭되면 </a:t>
            </a:r>
            <a:r>
              <a:rPr lang="en-US" altLang="ko-KR" sz="1000" smtClean="0"/>
              <a:t>fn </a:t>
            </a:r>
            <a:r>
              <a:rPr lang="ko-KR" altLang="en-US" sz="1000" smtClean="0"/>
              <a:t>함수 내 </a:t>
            </a:r>
            <a:r>
              <a:rPr lang="en-US" altLang="ko-KR" sz="1000" smtClean="0"/>
              <a:t>6Line </a:t>
            </a:r>
            <a:r>
              <a:rPr lang="ko-KR" altLang="en-US" sz="1000" smtClean="0"/>
              <a:t>실행</a:t>
            </a:r>
            <a:r>
              <a:rPr lang="en-US" altLang="ko-KR" sz="1000" smtClean="0"/>
              <a:t>.</a:t>
            </a:r>
            <a:br>
              <a:rPr lang="en-US" altLang="ko-KR" sz="1000" smtClean="0"/>
            </a:br>
            <a:r>
              <a:rPr lang="en-US" altLang="ko-KR" sz="1000" smtClean="0"/>
              <a:t/>
            </a:r>
            <a:br>
              <a:rPr lang="en-US" altLang="ko-KR" sz="1000" smtClean="0"/>
            </a:br>
            <a:r>
              <a:rPr lang="en-US" altLang="ko-KR" sz="1000" smtClean="0"/>
              <a:t>ex) step – F9 </a:t>
            </a:r>
            <a:r>
              <a:rPr lang="ko-KR" altLang="en-US" sz="1000" smtClean="0"/>
              <a:t>버튼은 무조건 다음에 실행되는 </a:t>
            </a:r>
            <a:r>
              <a:rPr lang="en-US" altLang="ko-KR" sz="1000" smtClean="0"/>
              <a:t>Line</a:t>
            </a:r>
            <a:r>
              <a:rPr lang="ko-KR" altLang="en-US" sz="1000" smtClean="0"/>
              <a:t>으로 이동하는 기능이며</a:t>
            </a:r>
            <a:r>
              <a:rPr lang="en-US" altLang="ko-KR" sz="1000" smtClean="0"/>
              <a:t>, </a:t>
            </a:r>
            <a:r>
              <a:rPr lang="ko-KR" altLang="en-US" sz="1000" smtClean="0"/>
              <a:t>이를 통해 </a:t>
            </a:r>
            <a:r>
              <a:rPr lang="en-US" altLang="ko-KR" sz="1000" smtClean="0"/>
              <a:t>Step into next function </a:t>
            </a:r>
            <a:r>
              <a:rPr lang="ko-KR" altLang="en-US" sz="1000" smtClean="0"/>
              <a:t>버튼과 같이 함수 내부로 들어갈수 있다</a:t>
            </a:r>
            <a:r>
              <a:rPr lang="en-US" altLang="ko-KR" sz="100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000" smtClean="0"/>
              <a:t>Step out of current function </a:t>
            </a:r>
            <a:r>
              <a:rPr lang="ko-KR" altLang="en-US" sz="1000" smtClean="0"/>
              <a:t>버튼을 </a:t>
            </a:r>
            <a:r>
              <a:rPr lang="en-US" altLang="ko-KR" sz="1000" smtClean="0"/>
              <a:t>6</a:t>
            </a:r>
            <a:r>
              <a:rPr lang="ko-KR" altLang="en-US" sz="1000" smtClean="0"/>
              <a:t>번 </a:t>
            </a:r>
            <a:r>
              <a:rPr lang="en-US" altLang="ko-KR" sz="1000" smtClean="0"/>
              <a:t>line</a:t>
            </a:r>
            <a:r>
              <a:rPr lang="ko-KR" altLang="en-US" sz="1000" smtClean="0"/>
              <a:t>에서 클릭할 경우 </a:t>
            </a:r>
            <a:r>
              <a:rPr lang="en-US" altLang="ko-KR" sz="1000" smtClean="0"/>
              <a:t>fn</a:t>
            </a:r>
            <a:r>
              <a:rPr lang="ko-KR" altLang="en-US" sz="1000" smtClean="0"/>
              <a:t>함수내 로직과 </a:t>
            </a:r>
            <a:r>
              <a:rPr lang="en-US" altLang="ko-KR" sz="1000" smtClean="0"/>
              <a:t>fn2 </a:t>
            </a:r>
            <a:r>
              <a:rPr lang="ko-KR" altLang="en-US" sz="1000" smtClean="0"/>
              <a:t>함수를 쭉 실행시키며 루</a:t>
            </a:r>
            <a:r>
              <a:rPr lang="en-US" altLang="ko-KR" sz="1000" smtClean="0"/>
              <a:t> </a:t>
            </a:r>
            <a:r>
              <a:rPr lang="ko-KR" altLang="en-US" sz="1000" smtClean="0"/>
              <a:t>함수를 빠져 나온다</a:t>
            </a:r>
            <a:r>
              <a:rPr lang="en-US" altLang="ko-KR" sz="1000" smtClean="0"/>
              <a:t>.</a:t>
            </a:r>
            <a:r>
              <a:rPr lang="ko-KR" altLang="en-US" sz="1000" smtClean="0"/>
              <a:t> </a:t>
            </a:r>
            <a:r>
              <a:rPr lang="en-US" altLang="ko-KR" sz="1000" smtClean="0"/>
              <a:t> </a:t>
            </a:r>
          </a:p>
          <a:p>
            <a:pPr marL="228600" indent="-228600">
              <a:buAutoNum type="arabicPeriod"/>
            </a:pPr>
            <a:r>
              <a:rPr lang="en-US" altLang="ko-KR" sz="1000" smtClean="0"/>
              <a:t>fn2 </a:t>
            </a:r>
            <a:r>
              <a:rPr lang="ko-KR" altLang="en-US" sz="1000" smtClean="0"/>
              <a:t>함수 내부로 진입하고자 한다면 </a:t>
            </a:r>
            <a:r>
              <a:rPr lang="en-US" altLang="ko-KR" sz="1000" smtClean="0"/>
              <a:t>12Line</a:t>
            </a:r>
            <a:r>
              <a:rPr lang="ko-KR" altLang="en-US" sz="1000" smtClean="0"/>
              <a:t>에서 </a:t>
            </a:r>
            <a:r>
              <a:rPr lang="en-US" altLang="ko-KR" sz="1000" smtClean="0"/>
              <a:t>Step over next functio</a:t>
            </a:r>
            <a:r>
              <a:rPr lang="ko-KR" altLang="en-US" sz="1000" smtClean="0"/>
              <a:t>이나 </a:t>
            </a:r>
            <a:r>
              <a:rPr lang="en-US" altLang="ko-KR" sz="1000" smtClean="0"/>
              <a:t>step-F9</a:t>
            </a:r>
            <a:r>
              <a:rPr lang="ko-KR" altLang="en-US" sz="1000" smtClean="0"/>
              <a:t>  버튼을 통해 진입할 수 있다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  <p:sp>
        <p:nvSpPr>
          <p:cNvPr id="6" name="직사각형 5"/>
          <p:cNvSpPr/>
          <p:nvPr/>
        </p:nvSpPr>
        <p:spPr>
          <a:xfrm>
            <a:off x="4096871" y="2590800"/>
            <a:ext cx="1525600" cy="14702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622471" y="3373563"/>
            <a:ext cx="2759529" cy="8247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82000" y="3650603"/>
            <a:ext cx="3684814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Scope </a:t>
            </a:r>
            <a:r>
              <a:rPr lang="ko-KR" altLang="en-US" sz="1000" smtClean="0"/>
              <a:t>에서 현재 실행중인 라인의 디버깅 정보를 확인할 수 있다</a:t>
            </a:r>
            <a:r>
              <a:rPr lang="en-US" altLang="ko-KR" sz="1000" smtClean="0"/>
              <a:t>. </a:t>
            </a:r>
            <a:br>
              <a:rPr lang="en-US" altLang="ko-KR" sz="1000" smtClean="0"/>
            </a:br>
            <a:r>
              <a:rPr lang="en-US" altLang="ko-KR" sz="1000" smtClean="0"/>
              <a:t/>
            </a:r>
            <a:br>
              <a:rPr lang="en-US" altLang="ko-KR" sz="1000" smtClean="0"/>
            </a:br>
            <a:r>
              <a:rPr lang="ko-KR" altLang="en-US" sz="1000" smtClean="0"/>
              <a:t>즉</a:t>
            </a:r>
            <a:r>
              <a:rPr lang="en-US" altLang="ko-KR" sz="1000" smtClean="0"/>
              <a:t>.  </a:t>
            </a:r>
            <a:br>
              <a:rPr lang="en-US" altLang="ko-KR" sz="1000" smtClean="0"/>
            </a:br>
            <a:r>
              <a:rPr lang="en-US" altLang="ko-KR" sz="1000" smtClean="0"/>
              <a:t>(1.</a:t>
            </a:r>
            <a:r>
              <a:rPr lang="ko-KR" altLang="en-US" sz="1000" smtClean="0"/>
              <a:t>지역함수 내 변수들</a:t>
            </a:r>
            <a:r>
              <a:rPr lang="en-US" altLang="ko-KR" sz="1000" smtClean="0"/>
              <a:t>)</a:t>
            </a:r>
            <a:br>
              <a:rPr lang="en-US" altLang="ko-KR" sz="1000" smtClean="0"/>
            </a:br>
            <a:r>
              <a:rPr lang="en-US" altLang="ko-KR" sz="1000" smtClean="0"/>
              <a:t>(2.</a:t>
            </a:r>
            <a:r>
              <a:rPr lang="ko-KR" altLang="en-US" sz="1000" smtClean="0"/>
              <a:t>지역함수를 감싸고 있는 외부 함수</a:t>
            </a:r>
            <a:r>
              <a:rPr lang="en-US" altLang="ko-KR" sz="1000" smtClean="0"/>
              <a:t>(closure)</a:t>
            </a:r>
            <a:r>
              <a:rPr lang="ko-KR" altLang="en-US" sz="1000" smtClean="0"/>
              <a:t>내 변수 정보</a:t>
            </a:r>
            <a:r>
              <a:rPr lang="en-US" altLang="ko-KR" sz="1000" smtClean="0"/>
              <a:t>)  </a:t>
            </a:r>
            <a:r>
              <a:rPr lang="ko-KR" altLang="en-US" sz="1000" smtClean="0"/>
              <a:t>  </a:t>
            </a:r>
            <a:r>
              <a:rPr lang="en-US" altLang="ko-KR" sz="1000" smtClean="0"/>
              <a:t/>
            </a:r>
            <a:br>
              <a:rPr lang="en-US" altLang="ko-KR" sz="1000" smtClean="0"/>
            </a:br>
            <a:r>
              <a:rPr lang="en-US" altLang="ko-KR" sz="1000" smtClean="0"/>
              <a:t>(3.</a:t>
            </a:r>
            <a:r>
              <a:rPr lang="ko-KR" altLang="en-US" sz="1000" smtClean="0"/>
              <a:t>외부 함수를 감싸고 있는 </a:t>
            </a:r>
            <a:r>
              <a:rPr lang="en-US" altLang="ko-KR" sz="1000" smtClean="0"/>
              <a:t>Script </a:t>
            </a:r>
            <a:r>
              <a:rPr lang="ko-KR" altLang="en-US" sz="1000" smtClean="0"/>
              <a:t>변수 정보</a:t>
            </a:r>
            <a:r>
              <a:rPr lang="en-US" altLang="ko-KR" sz="1000" smtClean="0"/>
              <a:t>)</a:t>
            </a:r>
            <a:r>
              <a:rPr lang="ko-KR" altLang="en-US" sz="1000" smtClean="0"/>
              <a:t> </a:t>
            </a:r>
            <a:r>
              <a:rPr lang="en-US" altLang="ko-KR" sz="1000" smtClean="0"/>
              <a:t/>
            </a:r>
            <a:br>
              <a:rPr lang="en-US" altLang="ko-KR" sz="1000" smtClean="0"/>
            </a:br>
            <a:r>
              <a:rPr lang="en-US" altLang="ko-KR" sz="1000" smtClean="0"/>
              <a:t>(4.Script</a:t>
            </a:r>
            <a:r>
              <a:rPr lang="ko-KR" altLang="en-US" sz="1000" smtClean="0"/>
              <a:t>를 포함하고 있는 전역 변수들의 상태</a:t>
            </a:r>
            <a:r>
              <a:rPr lang="en-US" altLang="ko-KR" sz="1000" smtClean="0"/>
              <a:t>(</a:t>
            </a:r>
            <a:r>
              <a:rPr lang="ko-KR" altLang="en-US" sz="1000" smtClean="0"/>
              <a:t>값</a:t>
            </a:r>
            <a:r>
              <a:rPr lang="en-US" altLang="ko-KR" sz="1000" smtClean="0"/>
              <a:t>)) </a:t>
            </a:r>
            <a:br>
              <a:rPr lang="en-US" altLang="ko-KR" sz="1000" smtClean="0"/>
            </a:br>
            <a:r>
              <a:rPr lang="ko-KR" altLang="en-US" sz="1000"/>
              <a:t>을</a:t>
            </a:r>
            <a:r>
              <a:rPr lang="ko-KR" altLang="en-US" sz="1000" smtClean="0"/>
              <a:t> 파악할 수 있다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924101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9965" y="293407"/>
            <a:ext cx="10515600" cy="1325563"/>
          </a:xfrm>
        </p:spPr>
        <p:txBody>
          <a:bodyPr/>
          <a:lstStyle/>
          <a:p>
            <a:r>
              <a:rPr lang="ko-KR" altLang="en-US" smtClean="0"/>
              <a:t>개발자도구 구성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040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4813" y="239619"/>
            <a:ext cx="6683188" cy="495487"/>
          </a:xfrm>
        </p:spPr>
        <p:txBody>
          <a:bodyPr>
            <a:normAutofit/>
          </a:bodyPr>
          <a:lstStyle/>
          <a:p>
            <a:r>
              <a:rPr lang="en-US" altLang="ko-KR" sz="2000" smtClean="0"/>
              <a:t>1. Elements</a:t>
            </a:r>
            <a:endParaRPr lang="ko-KR" altLang="en-US" sz="2000"/>
          </a:p>
        </p:txBody>
      </p:sp>
      <p:sp>
        <p:nvSpPr>
          <p:cNvPr id="3" name="TextBox 2"/>
          <p:cNvSpPr txBox="1"/>
          <p:nvPr/>
        </p:nvSpPr>
        <p:spPr>
          <a:xfrm>
            <a:off x="174813" y="726141"/>
            <a:ext cx="8830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※ Elements</a:t>
            </a:r>
            <a:r>
              <a:rPr lang="ko-KR" altLang="en-US" sz="1000" smtClean="0"/>
              <a:t> 란 화면 상의 태그들 즉</a:t>
            </a:r>
            <a:r>
              <a:rPr lang="en-US" altLang="ko-KR" sz="1000"/>
              <a:t> </a:t>
            </a:r>
            <a:r>
              <a:rPr lang="en-US" altLang="ko-KR" sz="1000" smtClean="0"/>
              <a:t>Component </a:t>
            </a:r>
            <a:r>
              <a:rPr lang="ko-KR" altLang="en-US" sz="1000" smtClean="0"/>
              <a:t>라고 할 수 있다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r>
              <a:rPr lang="en-US" altLang="ko-KR" sz="1200" smtClean="0"/>
              <a:t>1-1. Elements</a:t>
            </a:r>
            <a:r>
              <a:rPr lang="ko-KR" altLang="en-US" sz="1200" smtClean="0"/>
              <a:t>의 선택 방법</a:t>
            </a:r>
            <a:endParaRPr lang="en-US" altLang="ko-KR" sz="120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174813" y="1441007"/>
            <a:ext cx="5469310" cy="3171333"/>
            <a:chOff x="174813" y="1441007"/>
            <a:chExt cx="5469310" cy="317133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813" y="1441007"/>
              <a:ext cx="5469310" cy="3171333"/>
            </a:xfrm>
            <a:prstGeom prst="rect">
              <a:avLst/>
            </a:prstGeom>
          </p:spPr>
        </p:pic>
        <p:cxnSp>
          <p:nvCxnSpPr>
            <p:cNvPr id="7" name="직선 화살표 연결선 6"/>
            <p:cNvCxnSpPr/>
            <p:nvPr/>
          </p:nvCxnSpPr>
          <p:spPr>
            <a:xfrm>
              <a:off x="421341" y="2026024"/>
              <a:ext cx="2488127" cy="8426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1441007"/>
            <a:ext cx="2767382" cy="23053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0629" y="4724400"/>
            <a:ext cx="6183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첫번째 방법 </a:t>
            </a:r>
            <a:r>
              <a:rPr lang="en-US" altLang="ko-KR" sz="1000" smtClean="0"/>
              <a:t>: </a:t>
            </a:r>
            <a:r>
              <a:rPr lang="ko-KR" altLang="en-US" sz="1000" smtClean="0"/>
              <a:t>개요에서 처럼 좌측상단 마우스 클릭 아이콘을 선택하여 확인하고자 하는 요소를 클릭</a:t>
            </a:r>
            <a:endParaRPr lang="ko-KR" altLang="en-US" sz="1000"/>
          </a:p>
        </p:txBody>
      </p:sp>
      <p:sp>
        <p:nvSpPr>
          <p:cNvPr id="11" name="TextBox 10"/>
          <p:cNvSpPr txBox="1"/>
          <p:nvPr/>
        </p:nvSpPr>
        <p:spPr>
          <a:xfrm>
            <a:off x="6379030" y="3876422"/>
            <a:ext cx="2667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두 번째 방법 </a:t>
            </a:r>
            <a:r>
              <a:rPr lang="en-US" altLang="ko-KR" sz="1000" smtClean="0"/>
              <a:t>: </a:t>
            </a:r>
            <a:r>
              <a:rPr lang="ko-KR" altLang="en-US" sz="1000" smtClean="0"/>
              <a:t>마우스 우측 클릭 </a:t>
            </a:r>
            <a:r>
              <a:rPr lang="en-US" altLang="ko-KR" sz="1000" smtClean="0"/>
              <a:t>-&gt; </a:t>
            </a:r>
            <a:r>
              <a:rPr lang="ko-KR" altLang="en-US" sz="1000" smtClean="0"/>
              <a:t>검사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234762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614904"/>
            <a:ext cx="4219368" cy="4854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6314" y="258055"/>
            <a:ext cx="8830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1-2. Computed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42114" y="614904"/>
            <a:ext cx="5497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C</a:t>
            </a:r>
            <a:r>
              <a:rPr lang="en-US" altLang="ko-KR" sz="1000" smtClean="0"/>
              <a:t>omputed</a:t>
            </a:r>
            <a:r>
              <a:rPr lang="ko-KR" altLang="en-US" sz="1000" smtClean="0"/>
              <a:t>란 선택된 요소가 최종적으로 어떤 </a:t>
            </a:r>
            <a:r>
              <a:rPr lang="en-US" altLang="ko-KR" sz="1000" smtClean="0"/>
              <a:t>CSS </a:t>
            </a:r>
            <a:r>
              <a:rPr lang="ko-KR" altLang="en-US" sz="1000" smtClean="0"/>
              <a:t>효과를 적용받았는지에 대한 정보를 나타낸다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225641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314" y="258055"/>
            <a:ext cx="8830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1-2. Styles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56" y="601682"/>
            <a:ext cx="4710573" cy="56282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01343" y="642118"/>
            <a:ext cx="54972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Styles</a:t>
            </a:r>
            <a:r>
              <a:rPr lang="ko-KR" altLang="en-US" sz="1000" smtClean="0"/>
              <a:t>란 개발자가 해당 </a:t>
            </a:r>
            <a:r>
              <a:rPr lang="en-US" altLang="ko-KR" sz="1000" smtClean="0"/>
              <a:t>Elements</a:t>
            </a:r>
            <a:r>
              <a:rPr lang="ko-KR" altLang="en-US" sz="1000" smtClean="0"/>
              <a:t>에 적용한 </a:t>
            </a:r>
            <a:r>
              <a:rPr lang="en-US" altLang="ko-KR" sz="1000" smtClean="0"/>
              <a:t>CSS</a:t>
            </a:r>
            <a:r>
              <a:rPr lang="ko-KR" altLang="en-US" sz="1000" smtClean="0"/>
              <a:t>효과로</a:t>
            </a:r>
            <a:r>
              <a:rPr lang="en-US" altLang="ko-KR" sz="1000"/>
              <a:t> </a:t>
            </a:r>
            <a:r>
              <a:rPr lang="en-US" altLang="ko-KR" sz="1000" smtClean="0"/>
              <a:t>Computed</a:t>
            </a:r>
            <a:r>
              <a:rPr lang="ko-KR" altLang="en-US" sz="1000" smtClean="0"/>
              <a:t>와의 차이점은 </a:t>
            </a:r>
            <a:r>
              <a:rPr lang="en-US" altLang="ko-KR" sz="1000" smtClean="0"/>
              <a:t>Computed</a:t>
            </a:r>
            <a:r>
              <a:rPr lang="ko-KR" altLang="en-US" sz="1000" smtClean="0"/>
              <a:t>는 최종적으로 적용된 </a:t>
            </a:r>
            <a:r>
              <a:rPr lang="en-US" altLang="ko-KR" sz="1000" smtClean="0"/>
              <a:t>CSS</a:t>
            </a:r>
            <a:r>
              <a:rPr lang="ko-KR" altLang="en-US" sz="1000" smtClean="0"/>
              <a:t>의 결과만을 보여준다면</a:t>
            </a:r>
            <a:r>
              <a:rPr lang="en-US" altLang="ko-KR" sz="1000" smtClean="0"/>
              <a:t>, Styles</a:t>
            </a:r>
            <a:r>
              <a:rPr lang="ko-KR" altLang="en-US" sz="1000" smtClean="0"/>
              <a:t>는 명시는 하였으나 적용되지 않은 </a:t>
            </a:r>
            <a:r>
              <a:rPr lang="en-US" altLang="ko-KR" sz="1000" smtClean="0"/>
              <a:t>CSS</a:t>
            </a:r>
            <a:r>
              <a:rPr lang="ko-KR" altLang="en-US" sz="1000" smtClean="0"/>
              <a:t>효과도 같이 보여준다는 차이점이 있다</a:t>
            </a:r>
            <a:r>
              <a:rPr lang="en-US" altLang="ko-KR" sz="1000" smtClean="0"/>
              <a:t>.</a:t>
            </a:r>
            <a:br>
              <a:rPr lang="en-US" altLang="ko-KR" sz="1000" smtClean="0"/>
            </a:br>
            <a:r>
              <a:rPr lang="en-US" altLang="ko-KR" sz="1000" smtClean="0"/>
              <a:t/>
            </a:r>
            <a:br>
              <a:rPr lang="en-US" altLang="ko-KR" sz="1000" smtClean="0"/>
            </a:br>
            <a:r>
              <a:rPr lang="en-US" altLang="ko-KR" sz="1000" smtClean="0"/>
              <a:t>Styles </a:t>
            </a:r>
            <a:r>
              <a:rPr lang="ko-KR" altLang="en-US" sz="1000" smtClean="0"/>
              <a:t>탭을 통해 </a:t>
            </a:r>
            <a:r>
              <a:rPr lang="en-US" altLang="ko-KR" sz="1000" smtClean="0"/>
              <a:t>CSS</a:t>
            </a:r>
            <a:r>
              <a:rPr lang="ko-KR" altLang="en-US" sz="1000"/>
              <a:t> </a:t>
            </a:r>
            <a:r>
              <a:rPr lang="ko-KR" altLang="en-US" sz="1000" smtClean="0"/>
              <a:t>효과를 변경하여 변경된 결과를 살펴볼 수 있다</a:t>
            </a:r>
            <a:r>
              <a:rPr lang="en-US" altLang="ko-KR" sz="1000" smtClean="0"/>
              <a:t>..</a:t>
            </a:r>
            <a:endParaRPr lang="ko-KR" altLang="en-US" sz="10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713"/>
          <a:stretch/>
        </p:blipFill>
        <p:spPr>
          <a:xfrm>
            <a:off x="5399313" y="1910313"/>
            <a:ext cx="6061415" cy="13526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9313" y="1522436"/>
            <a:ext cx="17634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/>
              <a:t>ex)</a:t>
            </a:r>
            <a:endParaRPr lang="ko-KR" altLang="en-US" sz="1500"/>
          </a:p>
        </p:txBody>
      </p:sp>
      <p:sp>
        <p:nvSpPr>
          <p:cNvPr id="8" name="TextBox 7"/>
          <p:cNvSpPr txBox="1"/>
          <p:nvPr/>
        </p:nvSpPr>
        <p:spPr>
          <a:xfrm>
            <a:off x="5399313" y="3415791"/>
            <a:ext cx="6061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위 예제 사진에서 </a:t>
            </a:r>
            <a:r>
              <a:rPr lang="en-US" altLang="ko-KR" sz="1000" smtClean="0"/>
              <a:t>depth depth1 </a:t>
            </a:r>
            <a:r>
              <a:rPr lang="ko-KR" altLang="en-US" sz="1000" smtClean="0"/>
              <a:t>의 </a:t>
            </a:r>
            <a:r>
              <a:rPr lang="en-US" altLang="ko-KR" sz="1000" smtClean="0"/>
              <a:t>class</a:t>
            </a:r>
            <a:r>
              <a:rPr lang="ko-KR" altLang="en-US" sz="1000" smtClean="0"/>
              <a:t>를 포함하고있는 </a:t>
            </a:r>
            <a:r>
              <a:rPr lang="en-US" altLang="ko-KR" sz="1000" smtClean="0"/>
              <a:t>div</a:t>
            </a:r>
            <a:r>
              <a:rPr lang="ko-KR" altLang="en-US" sz="1000" smtClean="0"/>
              <a:t>태그의 경우</a:t>
            </a:r>
            <a:r>
              <a:rPr lang="en-US" altLang="ko-KR" sz="1000" smtClean="0"/>
              <a:t>.</a:t>
            </a:r>
            <a:br>
              <a:rPr lang="en-US" altLang="ko-KR" sz="1000" smtClean="0"/>
            </a:br>
            <a:r>
              <a:rPr lang="en-US" altLang="ko-KR" sz="1000" smtClean="0"/>
              <a:t>.nav_course depth depth1</a:t>
            </a:r>
            <a:r>
              <a:rPr lang="ko-KR" altLang="en-US" sz="1000" smtClean="0"/>
              <a:t>이 </a:t>
            </a:r>
            <a:r>
              <a:rPr lang="en-US" altLang="ko-KR" sz="1000" smtClean="0"/>
              <a:t>CSS</a:t>
            </a:r>
            <a:r>
              <a:rPr lang="ko-KR" altLang="en-US" sz="1000" smtClean="0"/>
              <a:t>효과가 밑의 </a:t>
            </a:r>
            <a:r>
              <a:rPr lang="en-US" altLang="ko-KR" sz="1000" smtClean="0"/>
              <a:t>.nav_course .depth CSS </a:t>
            </a:r>
            <a:r>
              <a:rPr lang="ko-KR" altLang="en-US" sz="1000" smtClean="0"/>
              <a:t>효과보다 더 명확하게 명시되어 있어 상위에 존재하며</a:t>
            </a:r>
            <a:r>
              <a:rPr lang="en-US" altLang="ko-KR" sz="1000" smtClean="0"/>
              <a:t>, </a:t>
            </a:r>
            <a:r>
              <a:rPr lang="ko-KR" altLang="en-US" sz="1000" smtClean="0"/>
              <a:t>해당 효과를 적용받아 하위에 있는 </a:t>
            </a:r>
            <a:r>
              <a:rPr lang="en-US" altLang="ko-KR" sz="1000" smtClean="0"/>
              <a:t>CSS</a:t>
            </a:r>
            <a:r>
              <a:rPr lang="ko-KR" altLang="en-US" sz="1000" smtClean="0"/>
              <a:t>효과는 적용되지 않았다고 밑줄 표시가 되는 것이다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975135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314" y="258055"/>
            <a:ext cx="8830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1-2. Styles(2)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58" y="620598"/>
            <a:ext cx="4612020" cy="542628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135086" y="5121729"/>
            <a:ext cx="103414" cy="1360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 flipV="1">
            <a:off x="3238500" y="2188029"/>
            <a:ext cx="2715986" cy="30017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54486" y="1834086"/>
            <a:ext cx="2933700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Styles</a:t>
            </a:r>
            <a:r>
              <a:rPr lang="ko-KR" altLang="en-US" sz="1000" smtClean="0"/>
              <a:t>의 최하단에 선택한 요소의 영역을 확인할수 있으며</a:t>
            </a:r>
            <a:r>
              <a:rPr lang="en-US" altLang="ko-KR" sz="1000" smtClean="0"/>
              <a:t>, </a:t>
            </a:r>
            <a:r>
              <a:rPr lang="ko-KR" altLang="en-US" sz="1000" smtClean="0"/>
              <a:t>영역의 숫자값들을 더블클릭하여 수정하여 요소의 여백이나 간격에 대한 값들을 확인할수 있다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07071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14" y="767443"/>
            <a:ext cx="6219303" cy="33772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6814" y="399569"/>
            <a:ext cx="8830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1-3. Properties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77743" y="767443"/>
            <a:ext cx="3884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선택된 요소가 </a:t>
            </a:r>
            <a:r>
              <a:rPr lang="en-US" altLang="ko-KR" sz="1000" smtClean="0"/>
              <a:t>Dom</a:t>
            </a:r>
            <a:r>
              <a:rPr lang="ko-KR" altLang="en-US" sz="1000" smtClean="0"/>
              <a:t>에 대한 어떤 속성을 가지고 있는지를</a:t>
            </a:r>
            <a:r>
              <a:rPr lang="en-US" altLang="ko-KR" sz="1000" smtClean="0"/>
              <a:t> </a:t>
            </a:r>
            <a:r>
              <a:rPr lang="ko-KR" altLang="en-US" sz="1000" smtClean="0"/>
              <a:t>알수 있음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053456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" y="906063"/>
            <a:ext cx="8445272" cy="35339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31580" y="929640"/>
            <a:ext cx="32994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 attribute modifications </a:t>
            </a:r>
            <a:r>
              <a:rPr lang="ko-KR" altLang="en-US" sz="1000" smtClean="0"/>
              <a:t>를 클릭한 경우 해당 요소가 </a:t>
            </a:r>
            <a:r>
              <a:rPr lang="en-US" altLang="ko-KR" sz="1000" smtClean="0"/>
              <a:t>JavaScript</a:t>
            </a:r>
            <a:r>
              <a:rPr lang="ko-KR" altLang="en-US" sz="1000" smtClean="0"/>
              <a:t>에 의해 변경이 일어날경우 변경이 일어난 해당 </a:t>
            </a:r>
            <a:r>
              <a:rPr lang="en-US" altLang="ko-KR" sz="1000" smtClean="0"/>
              <a:t>JavaScript</a:t>
            </a:r>
            <a:r>
              <a:rPr lang="ko-KR" altLang="en-US" sz="1000" smtClean="0"/>
              <a:t>의 </a:t>
            </a:r>
            <a:r>
              <a:rPr lang="en-US" altLang="ko-KR" sz="1000" smtClean="0"/>
              <a:t>Line</a:t>
            </a:r>
            <a:r>
              <a:rPr lang="ko-KR" altLang="en-US" sz="1000" smtClean="0"/>
              <a:t>에서 </a:t>
            </a:r>
            <a:r>
              <a:rPr lang="en-US" altLang="ko-KR" sz="1000" smtClean="0"/>
              <a:t>Break</a:t>
            </a:r>
            <a:r>
              <a:rPr lang="ko-KR" altLang="en-US" sz="1000" smtClean="0"/>
              <a:t>를 시키는 기능이다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  <p:sp>
        <p:nvSpPr>
          <p:cNvPr id="5" name="TextBox 4"/>
          <p:cNvSpPr txBox="1"/>
          <p:nvPr/>
        </p:nvSpPr>
        <p:spPr>
          <a:xfrm>
            <a:off x="202474" y="391949"/>
            <a:ext cx="8830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1-4. Dom BreakPointes</a:t>
            </a:r>
          </a:p>
        </p:txBody>
      </p:sp>
    </p:spTree>
    <p:extLst>
      <p:ext uri="{BB962C8B-B14F-4D97-AF65-F5344CB8AC3E}">
        <p14:creationId xmlns:p14="http://schemas.microsoft.com/office/powerpoint/2010/main" val="765197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43" y="807720"/>
            <a:ext cx="9148359" cy="334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543" y="414809"/>
            <a:ext cx="8830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1-5. Event Listeners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79280" y="807720"/>
            <a:ext cx="2545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선택한 요소에 걸린 이벤트들을 확인할수 있는 기능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06293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4447" y="304800"/>
            <a:ext cx="7512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자바스크립트를 확인하고자 하는 페이지에서 </a:t>
            </a:r>
            <a:r>
              <a:rPr lang="en-US" altLang="ko-KR" smtClean="0"/>
              <a:t>F12 </a:t>
            </a:r>
            <a:r>
              <a:rPr lang="ko-KR" altLang="en-US" smtClean="0"/>
              <a:t>버튼 </a:t>
            </a:r>
            <a:r>
              <a:rPr lang="en-US" altLang="ko-KR" smtClean="0"/>
              <a:t>or </a:t>
            </a:r>
            <a:br>
              <a:rPr lang="en-US" altLang="ko-KR" smtClean="0"/>
            </a:br>
            <a:r>
              <a:rPr lang="en-US" altLang="ko-KR" smtClean="0"/>
              <a:t>   </a:t>
            </a:r>
            <a:r>
              <a:rPr lang="ko-KR" altLang="en-US" smtClean="0"/>
              <a:t>도구 더보기 </a:t>
            </a:r>
            <a:r>
              <a:rPr lang="en-US" altLang="ko-KR" smtClean="0"/>
              <a:t>-&gt; </a:t>
            </a:r>
            <a:r>
              <a:rPr lang="ko-KR" altLang="en-US" smtClean="0"/>
              <a:t>개발자 도구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4446" y="1165411"/>
            <a:ext cx="10533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2.   </a:t>
            </a:r>
            <a:r>
              <a:rPr lang="ko-KR" altLang="en-US" smtClean="0"/>
              <a:t>              해당 버튼을 클릭하고 확인하고자 하는 </a:t>
            </a:r>
            <a:r>
              <a:rPr lang="en-US" altLang="ko-KR"/>
              <a:t>C</a:t>
            </a:r>
            <a:r>
              <a:rPr lang="en-US" altLang="ko-KR" smtClean="0"/>
              <a:t>omponent </a:t>
            </a:r>
            <a:r>
              <a:rPr lang="ko-KR" altLang="en-US" smtClean="0"/>
              <a:t>를 클릭하면 콤포넌트의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               </a:t>
            </a:r>
            <a:r>
              <a:rPr lang="ko-KR" altLang="en-US" smtClean="0"/>
              <a:t>자바스크립트를 확인할 수 있다</a:t>
            </a:r>
            <a:r>
              <a:rPr lang="en-US" altLang="ko-KR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40" y="1165411"/>
            <a:ext cx="962025" cy="1028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339" y="2408391"/>
            <a:ext cx="7240401" cy="421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5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588" y="331694"/>
            <a:ext cx="1133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3. </a:t>
            </a:r>
            <a:r>
              <a:rPr lang="ko-KR" altLang="en-US" smtClean="0"/>
              <a:t>개발자도구의 </a:t>
            </a:r>
            <a:r>
              <a:rPr lang="en-US" altLang="ko-KR" smtClean="0"/>
              <a:t>Event Listeners</a:t>
            </a:r>
            <a:r>
              <a:rPr lang="ko-KR" altLang="en-US" smtClean="0"/>
              <a:t>를 통해 해당 콤포넌트에 걸린 이벤트들을 확인할 수 있다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43" y="701026"/>
            <a:ext cx="7221351" cy="401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0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8588" y="331694"/>
            <a:ext cx="1133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r>
              <a:rPr lang="en-US" altLang="ko-KR" smtClean="0"/>
              <a:t>. Ancestors </a:t>
            </a:r>
            <a:r>
              <a:rPr lang="ko-KR" altLang="en-US" smtClean="0"/>
              <a:t>버튼을 비활성화하면 </a:t>
            </a:r>
            <a:r>
              <a:rPr lang="en-US" altLang="ko-KR" smtClean="0"/>
              <a:t>Jquery</a:t>
            </a:r>
            <a:r>
              <a:rPr lang="ko-KR" altLang="en-US" smtClean="0"/>
              <a:t>와 같은 라이브러리로 작성된 이벤트들만 나타나게 해준다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8" y="797708"/>
            <a:ext cx="8321208" cy="443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1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8588" y="331694"/>
            <a:ext cx="1133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5. click</a:t>
            </a:r>
            <a:r>
              <a:rPr lang="ko-KR" altLang="en-US" smtClean="0"/>
              <a:t>에 관한이벤트에 관련된 </a:t>
            </a:r>
            <a:r>
              <a:rPr lang="en-US" altLang="ko-KR" smtClean="0"/>
              <a:t>js</a:t>
            </a:r>
            <a:r>
              <a:rPr lang="ko-KR" altLang="en-US" smtClean="0"/>
              <a:t>파일들을 확인할 수 있으며</a:t>
            </a:r>
            <a:r>
              <a:rPr lang="en-US" altLang="ko-KR" smtClean="0"/>
              <a:t>, </a:t>
            </a:r>
            <a:r>
              <a:rPr lang="ko-KR" altLang="en-US" smtClean="0"/>
              <a:t>검은 박스의 내용을 클릭하여 </a:t>
            </a:r>
            <a:r>
              <a:rPr lang="en-US" altLang="ko-KR" smtClean="0"/>
              <a:t>JS</a:t>
            </a:r>
            <a:r>
              <a:rPr lang="ko-KR" altLang="en-US" smtClean="0"/>
              <a:t>의 상세 </a:t>
            </a:r>
            <a:r>
              <a:rPr lang="en-US" altLang="ko-KR" smtClean="0"/>
              <a:t>Source</a:t>
            </a:r>
            <a:br>
              <a:rPr lang="en-US" altLang="ko-KR" smtClean="0"/>
            </a:br>
            <a:r>
              <a:rPr lang="en-US" altLang="ko-KR" smtClean="0"/>
              <a:t>   </a:t>
            </a:r>
            <a:r>
              <a:rPr lang="ko-KR" altLang="en-US" smtClean="0"/>
              <a:t>정보를 확인할 수 있다</a:t>
            </a:r>
            <a:r>
              <a:rPr lang="en-US" altLang="ko-KR" smtClean="0"/>
              <a:t>.</a:t>
            </a:r>
            <a:r>
              <a:rPr lang="ko-KR" altLang="en-US" smtClean="0"/>
              <a:t> 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64" y="1180724"/>
            <a:ext cx="7600892" cy="452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4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8" y="1437433"/>
            <a:ext cx="6457950" cy="5076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8588" y="331694"/>
            <a:ext cx="11331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6</a:t>
            </a:r>
            <a:r>
              <a:rPr lang="en-US" altLang="ko-KR" smtClean="0"/>
              <a:t>. </a:t>
            </a:r>
            <a:r>
              <a:rPr lang="ko-KR" altLang="en-US" smtClean="0"/>
              <a:t>스크립트 단은 가끔 전송에 용이하게 압축이 되어있는 경우가 있는데 이 경우 공백이나 개행이 등이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</a:t>
            </a:r>
            <a:r>
              <a:rPr lang="ko-KR" altLang="en-US" smtClean="0"/>
              <a:t>제거되어 한줄로만 나오는 경우 확인이 어렵다</a:t>
            </a:r>
            <a:r>
              <a:rPr lang="en-US" altLang="ko-KR" smtClean="0"/>
              <a:t>. </a:t>
            </a:r>
            <a:r>
              <a:rPr lang="ko-KR" altLang="en-US" smtClean="0"/>
              <a:t>이를 파악하기 쉽도록 크롬디버거는 </a:t>
            </a:r>
            <a:r>
              <a:rPr lang="en-US" altLang="ko-KR" smtClean="0"/>
              <a:t>{} </a:t>
            </a:r>
            <a:r>
              <a:rPr lang="ko-KR" altLang="en-US" smtClean="0"/>
              <a:t>버튼을 제공하여</a:t>
            </a:r>
            <a:r>
              <a:rPr lang="en-US" altLang="ko-KR" smtClean="0"/>
              <a:t>,</a:t>
            </a:r>
            <a:br>
              <a:rPr lang="en-US" altLang="ko-KR" smtClean="0"/>
            </a:br>
            <a:r>
              <a:rPr lang="en-US" altLang="ko-KR" smtClean="0"/>
              <a:t>   </a:t>
            </a:r>
            <a:r>
              <a:rPr lang="ko-KR" altLang="en-US" smtClean="0"/>
              <a:t>스크립트를 재정렬하여 보여준다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093" y="1437433"/>
            <a:ext cx="5060757" cy="237090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6682068" y="2913530"/>
            <a:ext cx="43590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50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906" y="439271"/>
            <a:ext cx="10174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7. </a:t>
            </a:r>
            <a:r>
              <a:rPr lang="ko-KR" altLang="en-US" smtClean="0"/>
              <a:t>재정렬 후 </a:t>
            </a:r>
            <a:r>
              <a:rPr lang="en-US" altLang="ko-KR" smtClean="0"/>
              <a:t>Elements </a:t>
            </a:r>
            <a:r>
              <a:rPr lang="ko-KR" altLang="en-US" smtClean="0"/>
              <a:t>태그로 돌아와서 다시 </a:t>
            </a:r>
            <a:r>
              <a:rPr lang="en-US" altLang="ko-KR" smtClean="0"/>
              <a:t>click</a:t>
            </a:r>
            <a:r>
              <a:rPr lang="ko-KR" altLang="en-US" smtClean="0"/>
              <a:t>이벤트의 재정렬된 </a:t>
            </a:r>
            <a:r>
              <a:rPr lang="en-US" altLang="ko-KR" smtClean="0"/>
              <a:t>js</a:t>
            </a:r>
            <a:r>
              <a:rPr lang="ko-KR" altLang="en-US" smtClean="0"/>
              <a:t>파일을 클릭하면</a:t>
            </a:r>
            <a:r>
              <a:rPr lang="en-US" altLang="ko-KR"/>
              <a:t> </a:t>
            </a:r>
            <a:r>
              <a:rPr lang="ko-KR" altLang="en-US" smtClean="0"/>
              <a:t>재정렬된   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</a:t>
            </a:r>
            <a:r>
              <a:rPr lang="ko-KR" altLang="en-US" smtClean="0"/>
              <a:t>소스에서의 위치를 알려준다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988" y="3606614"/>
            <a:ext cx="6261124" cy="28202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06" y="1085602"/>
            <a:ext cx="65151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76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459" y="2420546"/>
            <a:ext cx="6391836" cy="39675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1341" y="286871"/>
            <a:ext cx="10694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8. Script</a:t>
            </a:r>
            <a:r>
              <a:rPr lang="ko-KR" altLang="en-US" smtClean="0"/>
              <a:t>의 </a:t>
            </a:r>
            <a:r>
              <a:rPr lang="en-US" altLang="ko-KR" smtClean="0"/>
              <a:t>BreakPoint</a:t>
            </a:r>
            <a:r>
              <a:rPr lang="ko-KR" altLang="en-US" smtClean="0"/>
              <a:t>를 걸고</a:t>
            </a:r>
            <a:r>
              <a:rPr lang="en-US" altLang="ko-KR" smtClean="0"/>
              <a:t>, </a:t>
            </a:r>
            <a:r>
              <a:rPr lang="ko-KR" altLang="en-US" smtClean="0"/>
              <a:t>이벤트를 발생시키고자 하는 사이트에서 이벤트를 발생시키면</a:t>
            </a:r>
            <a:r>
              <a:rPr lang="en-US" altLang="ko-KR" smtClean="0"/>
              <a:t>, </a:t>
            </a:r>
            <a:r>
              <a:rPr lang="ko-KR" altLang="en-US" smtClean="0"/>
              <a:t>브레이크 포인트에 맞게 코드가 실행중 멈추게 된다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41" y="1004048"/>
            <a:ext cx="5591399" cy="353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8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1341" y="286871"/>
            <a:ext cx="1069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9</a:t>
            </a:r>
            <a:r>
              <a:rPr lang="en-US" altLang="ko-KR" smtClean="0"/>
              <a:t>. </a:t>
            </a:r>
            <a:r>
              <a:rPr lang="ko-KR" altLang="en-US" smtClean="0"/>
              <a:t>크롬 디버거 버튼 정리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41" y="1280208"/>
            <a:ext cx="6039693" cy="3429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00" y="1720023"/>
            <a:ext cx="9307224" cy="35723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70" y="5292397"/>
            <a:ext cx="7668695" cy="150516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341" y="656203"/>
            <a:ext cx="6544588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43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394</Words>
  <Application>Microsoft Office PowerPoint</Application>
  <PresentationFormat>와이드스크린</PresentationFormat>
  <Paragraphs>38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크롬 디버깅 정리(기본)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개발자도구 구성</vt:lpstr>
      <vt:lpstr>1. Elements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크롬 디버깅 정리</dc:title>
  <dc:creator>Windows 사용자</dc:creator>
  <cp:lastModifiedBy>Windows 사용자</cp:lastModifiedBy>
  <cp:revision>18</cp:revision>
  <dcterms:created xsi:type="dcterms:W3CDTF">2022-04-17T09:43:47Z</dcterms:created>
  <dcterms:modified xsi:type="dcterms:W3CDTF">2022-04-17T15:18:26Z</dcterms:modified>
</cp:coreProperties>
</file>