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8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3E3E-9492-43F3-97DE-20DFBB9B73CB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185F-EA8F-438F-A362-FA0D1012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83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3E3E-9492-43F3-97DE-20DFBB9B73CB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185F-EA8F-438F-A362-FA0D1012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3E3E-9492-43F3-97DE-20DFBB9B73CB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185F-EA8F-438F-A362-FA0D1012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94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3E3E-9492-43F3-97DE-20DFBB9B73CB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185F-EA8F-438F-A362-FA0D1012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51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3E3E-9492-43F3-97DE-20DFBB9B73CB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185F-EA8F-438F-A362-FA0D1012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39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3E3E-9492-43F3-97DE-20DFBB9B73CB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185F-EA8F-438F-A362-FA0D1012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84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3E3E-9492-43F3-97DE-20DFBB9B73CB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185F-EA8F-438F-A362-FA0D1012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09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3E3E-9492-43F3-97DE-20DFBB9B73CB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185F-EA8F-438F-A362-FA0D1012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17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3E3E-9492-43F3-97DE-20DFBB9B73CB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185F-EA8F-438F-A362-FA0D1012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131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3E3E-9492-43F3-97DE-20DFBB9B73CB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185F-EA8F-438F-A362-FA0D1012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04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3E3E-9492-43F3-97DE-20DFBB9B73CB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185F-EA8F-438F-A362-FA0D1012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34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E3E3E-9492-43F3-97DE-20DFBB9B73CB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2185F-EA8F-438F-A362-FA0D1012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469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164" y="135082"/>
            <a:ext cx="429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Relation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42900" y="654626"/>
            <a:ext cx="1146117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1. Relation </a:t>
            </a:r>
            <a:r>
              <a:rPr lang="ko-KR" altLang="en-US" sz="1200" smtClean="0"/>
              <a:t>개요</a:t>
            </a:r>
            <a:endParaRPr lang="en-US" altLang="ko-KR" sz="1200" smtClean="0"/>
          </a:p>
          <a:p>
            <a:endParaRPr lang="en-US" altLang="ko-KR" sz="1200"/>
          </a:p>
          <a:p>
            <a:r>
              <a:rPr lang="en-US" altLang="ko-KR" sz="1200" smtClean="0"/>
              <a:t>2. </a:t>
            </a:r>
            <a:r>
              <a:rPr lang="ko-KR" altLang="en-US" sz="1200" err="1" smtClean="0"/>
              <a:t>릴레이션</a:t>
            </a:r>
            <a:r>
              <a:rPr lang="ko-KR" altLang="en-US" sz="1200" smtClean="0"/>
              <a:t> 모델 선언하기</a:t>
            </a:r>
            <a:endParaRPr lang="en-US" altLang="ko-KR" sz="1200" smtClean="0"/>
          </a:p>
          <a:p>
            <a:endParaRPr lang="en-US" altLang="ko-KR" sz="1200"/>
          </a:p>
          <a:p>
            <a:r>
              <a:rPr lang="en-US" altLang="ko-KR" sz="1200" smtClean="0"/>
              <a:t>3. </a:t>
            </a:r>
            <a:r>
              <a:rPr lang="ko-KR" altLang="en-US" sz="1200" smtClean="0"/>
              <a:t>리뷰 등록 구현하기</a:t>
            </a:r>
            <a:endParaRPr lang="en-US" altLang="ko-KR" sz="1200" smtClean="0"/>
          </a:p>
          <a:p>
            <a:endParaRPr lang="en-US" altLang="ko-KR" sz="1200"/>
          </a:p>
          <a:p>
            <a:pPr marL="228600" indent="-228600">
              <a:buAutoNum type="arabicPeriod" startAt="4"/>
            </a:pPr>
            <a:r>
              <a:rPr lang="ko-KR" altLang="en-US" sz="1200" smtClean="0"/>
              <a:t>리뷰 삭제 구현하기</a:t>
            </a:r>
            <a:endParaRPr lang="en-US" altLang="ko-KR" sz="1200" smtClean="0"/>
          </a:p>
          <a:p>
            <a:endParaRPr lang="en-US" altLang="ko-KR" sz="1200"/>
          </a:p>
          <a:p>
            <a:pPr marL="228600" indent="-228600">
              <a:buAutoNum type="arabicPeriod" startAt="5"/>
            </a:pPr>
            <a:r>
              <a:rPr lang="en-US" altLang="ko-KR" sz="1200" smtClean="0"/>
              <a:t>join </a:t>
            </a:r>
            <a:r>
              <a:rPr lang="ko-KR" altLang="en-US" sz="1200" smtClean="0"/>
              <a:t>개요</a:t>
            </a:r>
            <a:endParaRPr lang="en-US" altLang="ko-KR" sz="1200" smtClean="0"/>
          </a:p>
          <a:p>
            <a:pPr marL="228600" indent="-228600">
              <a:buAutoNum type="arabicPeriod" startAt="5"/>
            </a:pPr>
            <a:endParaRPr lang="en-US" altLang="ko-KR" sz="1200"/>
          </a:p>
          <a:p>
            <a:pPr marL="228600" indent="-228600">
              <a:buAutoNum type="arabicPeriod" startAt="5"/>
            </a:pPr>
            <a:r>
              <a:rPr lang="en-US" altLang="ko-KR" sz="1200" smtClean="0"/>
              <a:t>join</a:t>
            </a:r>
            <a:r>
              <a:rPr lang="ko-KR" altLang="en-US" sz="1200" smtClean="0"/>
              <a:t>으로 모든 리스트 불러오기</a:t>
            </a:r>
            <a:endParaRPr lang="en-US" altLang="ko-KR" sz="1200" smtClean="0"/>
          </a:p>
          <a:p>
            <a:pPr marL="228600" indent="-228600">
              <a:buAutoNum type="arabicPeriod" startAt="5"/>
            </a:pPr>
            <a:endParaRPr lang="en-US" altLang="ko-KR" sz="1200"/>
          </a:p>
          <a:p>
            <a:pPr marL="228600" indent="-228600">
              <a:buAutoNum type="arabicPeriod" startAt="5"/>
            </a:pPr>
            <a:r>
              <a:rPr lang="ko-KR" altLang="en-US" sz="1200" smtClean="0"/>
              <a:t>리스트 화면에서 리뷰 개수와 평점 </a:t>
            </a:r>
            <a:r>
              <a:rPr lang="ko-KR" altLang="en-US" sz="1200" smtClean="0"/>
              <a:t>구하기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552366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0424"/>
            <a:ext cx="5904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3. </a:t>
            </a:r>
            <a:r>
              <a:rPr lang="ko-KR" altLang="en-US" sz="1200" smtClean="0"/>
              <a:t>뼈대가 되는 </a:t>
            </a:r>
            <a:r>
              <a:rPr lang="en-US" altLang="ko-KR" sz="1200" smtClean="0"/>
              <a:t>base.html </a:t>
            </a:r>
            <a:r>
              <a:rPr lang="ko-KR" altLang="en-US" sz="1200" smtClean="0"/>
              <a:t>의 상단에 위치한 네비게이션 바에 리스트 링크 추가</a:t>
            </a:r>
            <a:endParaRPr lang="en-US" altLang="ko-KR" sz="120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19" y="522991"/>
            <a:ext cx="4609083" cy="429277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5119" y="3139807"/>
            <a:ext cx="4322645" cy="374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-1" y="4871332"/>
            <a:ext cx="5904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4</a:t>
            </a:r>
            <a:r>
              <a:rPr lang="en-US" altLang="ko-KR" sz="1200" smtClean="0"/>
              <a:t>. </a:t>
            </a:r>
            <a:r>
              <a:rPr lang="ko-KR" altLang="en-US" sz="1200"/>
              <a:t>리뷰 리스트 </a:t>
            </a:r>
            <a:r>
              <a:rPr lang="en-US" altLang="ko-KR" sz="1200" smtClean="0"/>
              <a:t>url mapping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19" y="5145222"/>
            <a:ext cx="7242115" cy="149911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94063" y="6389783"/>
            <a:ext cx="3514380" cy="1542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379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9893" y="181645"/>
            <a:ext cx="4828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7. </a:t>
            </a:r>
            <a:r>
              <a:rPr lang="ko-KR" altLang="en-US" smtClean="0"/>
              <a:t>리스트 </a:t>
            </a:r>
            <a:r>
              <a:rPr lang="ko-KR" altLang="en-US"/>
              <a:t>화면에서 리뷰 개수와 평점 구하기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9893" y="550977"/>
            <a:ext cx="8196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※ </a:t>
            </a:r>
            <a:r>
              <a:rPr lang="ko-KR" altLang="en-US" sz="1000" smtClean="0"/>
              <a:t>하나의 레스토랑에 관련된 리뷰의 총개수와 평점 평균을 구하는 일은 </a:t>
            </a:r>
            <a:r>
              <a:rPr lang="en-US" altLang="ko-KR" sz="1000" smtClean="0"/>
              <a:t>COUNT </a:t>
            </a:r>
            <a:r>
              <a:rPr lang="ko-KR" altLang="en-US" sz="1000" smtClean="0"/>
              <a:t>함수와 </a:t>
            </a:r>
            <a:r>
              <a:rPr lang="en-US" altLang="ko-KR" sz="1000" smtClean="0"/>
              <a:t>AVG </a:t>
            </a:r>
            <a:r>
              <a:rPr lang="ko-KR" altLang="en-US" sz="1000" smtClean="0"/>
              <a:t>함수를 써야한다</a:t>
            </a:r>
            <a:endParaRPr lang="ko-KR" altLang="en-US" sz="1000"/>
          </a:p>
        </p:txBody>
      </p:sp>
      <p:sp>
        <p:nvSpPr>
          <p:cNvPr id="4" name="TextBox 3"/>
          <p:cNvSpPr txBox="1"/>
          <p:nvPr/>
        </p:nvSpPr>
        <p:spPr>
          <a:xfrm>
            <a:off x="297456" y="903383"/>
            <a:ext cx="6962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smtClean="0">
                <a:latin typeface="+mj-lt"/>
              </a:rPr>
              <a:t>List </a:t>
            </a:r>
            <a:r>
              <a:rPr lang="ko-KR" altLang="en-US" sz="1200" smtClean="0">
                <a:latin typeface="+mj-lt"/>
              </a:rPr>
              <a:t>페이지에 평점과 리뷰 개수를 확인할 수 있도록 </a:t>
            </a:r>
            <a:r>
              <a:rPr lang="en-US" altLang="ko-KR" sz="1200" smtClean="0">
                <a:latin typeface="+mj-lt"/>
              </a:rPr>
              <a:t>views.py </a:t>
            </a:r>
            <a:r>
              <a:rPr lang="ko-KR" altLang="en-US" sz="1200" smtClean="0">
                <a:latin typeface="+mj-lt"/>
              </a:rPr>
              <a:t>의 </a:t>
            </a:r>
            <a:r>
              <a:rPr lang="en-US" altLang="ko-KR" sz="1200" smtClean="0">
                <a:latin typeface="+mj-lt"/>
              </a:rPr>
              <a:t>def list </a:t>
            </a:r>
            <a:r>
              <a:rPr lang="ko-KR" altLang="en-US" sz="1200" smtClean="0">
                <a:latin typeface="+mj-lt"/>
              </a:rPr>
              <a:t>수정</a:t>
            </a:r>
            <a:endParaRPr lang="en-US" altLang="ko-KR" sz="1200" smtClean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57" y="1180382"/>
            <a:ext cx="6801176" cy="28358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60116" y="1180382"/>
            <a:ext cx="47794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smtClean="0"/>
              <a:t>Python ORM </a:t>
            </a:r>
            <a:r>
              <a:rPr lang="ko-KR" altLang="en-US" sz="1200" smtClean="0"/>
              <a:t>으로 집계 함수를 쓰기위해 </a:t>
            </a:r>
            <a:r>
              <a:rPr lang="en-US" altLang="ko-KR" sz="1200" smtClean="0"/>
              <a:t>django.db.model </a:t>
            </a:r>
            <a:r>
              <a:rPr lang="ko-KR" altLang="en-US" sz="1200" smtClean="0"/>
              <a:t>라이브러리 내 </a:t>
            </a:r>
            <a:r>
              <a:rPr lang="en-US" altLang="ko-KR" sz="1200" smtClean="0"/>
              <a:t>Count, Avg </a:t>
            </a:r>
            <a:r>
              <a:rPr lang="ko-KR" altLang="en-US" sz="1200" smtClean="0"/>
              <a:t>함수를 임포트 한다</a:t>
            </a:r>
            <a:r>
              <a:rPr lang="en-US" altLang="ko-KR" sz="120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en-US" altLang="ko-KR" sz="1200" smtClean="0"/>
              <a:t>ORM</a:t>
            </a:r>
            <a:r>
              <a:rPr lang="ko-KR" altLang="en-US" sz="1200" smtClean="0"/>
              <a:t>의 집계 함수는 </a:t>
            </a:r>
            <a:r>
              <a:rPr lang="en-US" altLang="ko-KR" sz="1200" smtClean="0"/>
              <a:t>annotate() </a:t>
            </a:r>
            <a:r>
              <a:rPr lang="ko-KR" altLang="en-US" sz="1200" smtClean="0"/>
              <a:t>함수에 의해서 사용된다</a:t>
            </a:r>
            <a:r>
              <a:rPr lang="en-US" altLang="ko-KR" sz="120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en-US" altLang="ko-KR" sz="1200" smtClean="0"/>
              <a:t>Restaurant </a:t>
            </a:r>
            <a:r>
              <a:rPr lang="ko-KR" altLang="en-US" sz="1200" smtClean="0"/>
              <a:t>와 </a:t>
            </a:r>
            <a:r>
              <a:rPr lang="en-US" altLang="ko-KR" sz="1200" smtClean="0"/>
              <a:t>Review</a:t>
            </a:r>
            <a:r>
              <a:rPr lang="ko-KR" altLang="en-US" sz="1200" smtClean="0"/>
              <a:t>는 외래키 관계에 있으며</a:t>
            </a:r>
            <a:r>
              <a:rPr lang="en-US" altLang="ko-KR" sz="1200" smtClean="0"/>
              <a:t>, Review </a:t>
            </a:r>
            <a:r>
              <a:rPr lang="ko-KR" altLang="en-US" sz="1200" smtClean="0"/>
              <a:t>객체가 </a:t>
            </a:r>
            <a:r>
              <a:rPr lang="en-US" altLang="ko-KR" sz="1200" smtClean="0"/>
              <a:t>Restaurant </a:t>
            </a:r>
            <a:r>
              <a:rPr lang="ko-KR" altLang="en-US" sz="1200" smtClean="0"/>
              <a:t>를 참조하고 있으므로 </a:t>
            </a:r>
            <a:r>
              <a:rPr lang="en-US" altLang="ko-KR" sz="1200" smtClean="0"/>
              <a:t>Count(’review’) </a:t>
            </a:r>
            <a:r>
              <a:rPr lang="ko-KR" altLang="en-US" sz="1200" smtClean="0"/>
              <a:t>는  </a:t>
            </a:r>
            <a:r>
              <a:rPr lang="en-US" altLang="ko-KR" sz="1200" smtClean="0"/>
              <a:t>Restaurant </a:t>
            </a:r>
            <a:r>
              <a:rPr lang="ko-KR" altLang="en-US" sz="1200" smtClean="0"/>
              <a:t>에 엮인 </a:t>
            </a:r>
            <a:r>
              <a:rPr lang="en-US" altLang="ko-KR" sz="1200" smtClean="0"/>
              <a:t>review </a:t>
            </a:r>
            <a:r>
              <a:rPr lang="ko-KR" altLang="en-US" sz="1200" smtClean="0"/>
              <a:t>객체의 수를 의미한다</a:t>
            </a:r>
            <a:r>
              <a:rPr lang="en-US" altLang="ko-KR" sz="1200" smtClean="0"/>
              <a:t>. </a:t>
            </a:r>
            <a:br>
              <a:rPr lang="en-US" altLang="ko-KR" sz="1200" smtClean="0"/>
            </a:br>
            <a:r>
              <a:rPr lang="en-US" altLang="ko-KR" sz="1200" smtClean="0"/>
              <a:t>※ </a:t>
            </a:r>
            <a:r>
              <a:rPr lang="ko-KR" altLang="en-US" sz="1200" smtClean="0"/>
              <a:t>이때 외래키로 엮인 </a:t>
            </a:r>
            <a:r>
              <a:rPr lang="en-US" altLang="ko-KR" sz="1200" smtClean="0"/>
              <a:t>Review</a:t>
            </a:r>
            <a:r>
              <a:rPr lang="ko-KR" altLang="en-US" sz="1200" smtClean="0"/>
              <a:t>객체는 첫글자가 대문자지만 </a:t>
            </a:r>
            <a:r>
              <a:rPr lang="en-US" altLang="ko-KR" sz="1200" smtClean="0"/>
              <a:t>Django ORM</a:t>
            </a:r>
            <a:r>
              <a:rPr lang="ko-KR" altLang="en-US" sz="1200" smtClean="0"/>
              <a:t>의 명명규칙에 따라 소문자로 나타내어진다</a:t>
            </a:r>
            <a:r>
              <a:rPr lang="en-US" altLang="ko-KR" sz="120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 smtClean="0"/>
              <a:t>평점은 </a:t>
            </a:r>
            <a:r>
              <a:rPr lang="en-US" altLang="ko-KR" sz="1200" smtClean="0"/>
              <a:t>Review</a:t>
            </a:r>
            <a:r>
              <a:rPr lang="ko-KR" altLang="en-US" sz="1200" smtClean="0"/>
              <a:t>객체내 </a:t>
            </a:r>
            <a:r>
              <a:rPr lang="en-US" altLang="ko-KR" sz="1200" smtClean="0"/>
              <a:t>point</a:t>
            </a:r>
            <a:r>
              <a:rPr lang="ko-KR" altLang="en-US" sz="1200" smtClean="0"/>
              <a:t>를 의미한다</a:t>
            </a:r>
            <a:r>
              <a:rPr lang="en-US" altLang="ko-KR" sz="1200" smtClean="0"/>
              <a:t>. Review</a:t>
            </a:r>
            <a:r>
              <a:rPr lang="ko-KR" altLang="en-US" sz="1200" smtClean="0"/>
              <a:t>의</a:t>
            </a:r>
            <a:r>
              <a:rPr lang="en-US" altLang="ko-KR" sz="1200" smtClean="0"/>
              <a:t> </a:t>
            </a:r>
            <a:r>
              <a:rPr lang="ko-KR" altLang="en-US" sz="1200" smtClean="0"/>
              <a:t>객체 개수와는 다른게 평점은 리뷰의 필드임으로 </a:t>
            </a:r>
            <a:r>
              <a:rPr lang="en-US" altLang="ko-KR" sz="1200" smtClean="0"/>
              <a:t>ORM </a:t>
            </a:r>
            <a:r>
              <a:rPr lang="ko-KR" altLang="en-US" sz="1200" smtClean="0"/>
              <a:t>명명 규칙에 따라 </a:t>
            </a:r>
            <a:r>
              <a:rPr lang="en-US" altLang="ko-KR" sz="1200" smtClean="0"/>
              <a:t>(</a:t>
            </a:r>
            <a:r>
              <a:rPr lang="ko-KR" altLang="en-US" sz="1200" smtClean="0"/>
              <a:t>테이블명</a:t>
            </a:r>
            <a:r>
              <a:rPr lang="en-US" altLang="ko-KR" sz="1200" smtClean="0"/>
              <a:t>__</a:t>
            </a:r>
            <a:r>
              <a:rPr lang="ko-KR" altLang="en-US" sz="1200" smtClean="0"/>
              <a:t>필드명</a:t>
            </a:r>
            <a:r>
              <a:rPr lang="en-US" altLang="ko-KR" sz="1200" smtClean="0"/>
              <a:t>) </a:t>
            </a:r>
            <a:r>
              <a:rPr lang="ko-KR" altLang="en-US" sz="1200" smtClean="0"/>
              <a:t>으로 작성되어야 집계함수가 동작한다</a:t>
            </a:r>
            <a:r>
              <a:rPr lang="en-US" altLang="ko-KR" sz="120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ko-KR" altLang="en-US" sz="1200" smtClean="0"/>
              <a:t>리뷰의 개수는 </a:t>
            </a:r>
            <a:r>
              <a:rPr lang="en-US" altLang="ko-KR" sz="1200" smtClean="0"/>
              <a:t>reviews_count </a:t>
            </a:r>
            <a:r>
              <a:rPr lang="ko-KR" altLang="en-US" sz="1200" smtClean="0"/>
              <a:t>로 평점평균은 </a:t>
            </a:r>
            <a:r>
              <a:rPr lang="en-US" altLang="ko-KR" sz="1200" smtClean="0"/>
              <a:t>average_point </a:t>
            </a:r>
            <a:r>
              <a:rPr lang="ko-KR" altLang="en-US" sz="1200" smtClean="0"/>
              <a:t>로 명명되어 </a:t>
            </a:r>
            <a:r>
              <a:rPr lang="en-US" altLang="ko-KR" sz="1200" smtClean="0"/>
              <a:t>item</a:t>
            </a:r>
            <a:r>
              <a:rPr lang="en-US" altLang="ko-KR" sz="1200"/>
              <a:t>s</a:t>
            </a:r>
            <a:r>
              <a:rPr lang="ko-KR" altLang="en-US" sz="1200" smtClean="0"/>
              <a:t>의 필드로 추가된다</a:t>
            </a:r>
            <a:r>
              <a:rPr lang="en-US" altLang="ko-KR" sz="1200" smtClean="0"/>
              <a:t>.</a:t>
            </a:r>
          </a:p>
          <a:p>
            <a:pPr marL="171450" indent="-171450">
              <a:buFontTx/>
              <a:buChar char="-"/>
            </a:pPr>
            <a:endParaRPr lang="ko-KR" altLang="en-US" sz="12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56" y="4154605"/>
            <a:ext cx="4937709" cy="239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099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077" y="213573"/>
            <a:ext cx="6962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+mj-lt"/>
              </a:rPr>
              <a:t>2. </a:t>
            </a:r>
            <a:r>
              <a:rPr lang="ko-KR" altLang="en-US" sz="1200" smtClean="0">
                <a:latin typeface="+mj-lt"/>
              </a:rPr>
              <a:t>음식점 리스트에 각 음식점별 리뷰수와 평점을 확인할수 있도록 </a:t>
            </a:r>
            <a:r>
              <a:rPr lang="en-US" altLang="ko-KR" sz="1200" smtClean="0">
                <a:latin typeface="+mj-lt"/>
              </a:rPr>
              <a:t>p</a:t>
            </a:r>
            <a:r>
              <a:rPr lang="ko-KR" altLang="en-US" sz="1200" smtClean="0">
                <a:latin typeface="+mj-lt"/>
              </a:rPr>
              <a:t>태그를 추가한다</a:t>
            </a:r>
            <a:r>
              <a:rPr lang="en-US" altLang="ko-KR" sz="1200" smtClean="0">
                <a:latin typeface="+mj-lt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77" y="665877"/>
            <a:ext cx="9259592" cy="347711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115239" y="2170323"/>
            <a:ext cx="6610120" cy="2341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769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64138" y="231504"/>
            <a:ext cx="1828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1. Relation </a:t>
            </a:r>
            <a:r>
              <a:rPr lang="ko-KR" altLang="en-US" smtClean="0"/>
              <a:t>개요</a:t>
            </a:r>
            <a:endParaRPr lang="en-US" altLang="ko-KR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38" y="716058"/>
            <a:ext cx="1911415" cy="1558219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3411414" y="143636"/>
            <a:ext cx="1570894" cy="572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출판사</a:t>
            </a:r>
            <a:r>
              <a:rPr lang="en-US" altLang="ko-KR" smtClean="0"/>
              <a:t>_1	</a:t>
            </a: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411414" y="922745"/>
            <a:ext cx="1570894" cy="572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출판사</a:t>
            </a:r>
            <a:r>
              <a:rPr lang="en-US" altLang="ko-KR" smtClean="0"/>
              <a:t>_2</a:t>
            </a: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411414" y="1701855"/>
            <a:ext cx="1570894" cy="572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출판사</a:t>
            </a:r>
            <a:r>
              <a:rPr lang="en-US" altLang="ko-KR" smtClean="0"/>
              <a:t>_3</a:t>
            </a:r>
            <a:endParaRPr lang="ko-KR" altLang="en-US"/>
          </a:p>
        </p:txBody>
      </p:sp>
      <p:cxnSp>
        <p:nvCxnSpPr>
          <p:cNvPr id="12" name="직선 화살표 연결선 11"/>
          <p:cNvCxnSpPr>
            <a:stCxn id="8" idx="1"/>
          </p:cNvCxnSpPr>
          <p:nvPr/>
        </p:nvCxnSpPr>
        <p:spPr>
          <a:xfrm flipH="1">
            <a:off x="2075553" y="429847"/>
            <a:ext cx="1335861" cy="80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9" idx="1"/>
          </p:cNvCxnSpPr>
          <p:nvPr/>
        </p:nvCxnSpPr>
        <p:spPr>
          <a:xfrm flipH="1">
            <a:off x="2034231" y="1208956"/>
            <a:ext cx="1377183" cy="45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0" idx="1"/>
          </p:cNvCxnSpPr>
          <p:nvPr/>
        </p:nvCxnSpPr>
        <p:spPr>
          <a:xfrm flipH="1" flipV="1">
            <a:off x="2054892" y="1289433"/>
            <a:ext cx="1356522" cy="698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5" idx="3"/>
          </p:cNvCxnSpPr>
          <p:nvPr/>
        </p:nvCxnSpPr>
        <p:spPr>
          <a:xfrm flipV="1">
            <a:off x="2075553" y="682268"/>
            <a:ext cx="1335861" cy="812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5" idx="3"/>
            <a:endCxn id="9" idx="1"/>
          </p:cNvCxnSpPr>
          <p:nvPr/>
        </p:nvCxnSpPr>
        <p:spPr>
          <a:xfrm flipV="1">
            <a:off x="2075553" y="1208956"/>
            <a:ext cx="1335861" cy="2862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5" idx="3"/>
            <a:endCxn id="10" idx="1"/>
          </p:cNvCxnSpPr>
          <p:nvPr/>
        </p:nvCxnSpPr>
        <p:spPr>
          <a:xfrm>
            <a:off x="2075553" y="1495168"/>
            <a:ext cx="1335861" cy="4928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9292" y="2528823"/>
            <a:ext cx="4783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같은 책이름을 기준으로 각 출판사는 동일한 도서명을 사용하여 출간할 수 있다</a:t>
            </a:r>
            <a:r>
              <a:rPr lang="en-US" altLang="ko-KR" sz="1200" smtClean="0"/>
              <a:t>.</a:t>
            </a:r>
          </a:p>
          <a:p>
            <a:endParaRPr lang="en-US" altLang="ko-KR" sz="1200" smtClean="0"/>
          </a:p>
          <a:p>
            <a:r>
              <a:rPr lang="ko-KR" altLang="en-US" sz="1200" smtClean="0"/>
              <a:t>즉 도서도 여러 출판사에 의해 출간될 수 있으며</a:t>
            </a:r>
            <a:r>
              <a:rPr lang="en-US" altLang="ko-KR" sz="1200" smtClean="0"/>
              <a:t>, </a:t>
            </a:r>
            <a:r>
              <a:rPr lang="ko-KR" altLang="en-US" sz="1200" smtClean="0"/>
              <a:t>출판사들은 동일한 도서명으로 출간할 수 있음으로 다 대 다</a:t>
            </a:r>
            <a:r>
              <a:rPr lang="en-US" altLang="ko-KR" sz="1200" smtClean="0"/>
              <a:t>(</a:t>
            </a:r>
            <a:r>
              <a:rPr lang="en-US" altLang="ko-KR" sz="1200"/>
              <a:t>N</a:t>
            </a:r>
            <a:r>
              <a:rPr lang="en-US" altLang="ko-KR" sz="1200" smtClean="0"/>
              <a:t>:M) </a:t>
            </a:r>
            <a:r>
              <a:rPr lang="ko-KR" altLang="en-US" sz="1200" smtClean="0"/>
              <a:t>관계이다</a:t>
            </a:r>
            <a:r>
              <a:rPr lang="en-US" altLang="ko-KR" sz="1200" smtClean="0"/>
              <a:t>.</a:t>
            </a:r>
            <a:endParaRPr lang="en-US" altLang="ko-KR" sz="120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399" y="309608"/>
            <a:ext cx="1911415" cy="1558219"/>
          </a:xfrm>
          <a:prstGeom prst="rect">
            <a:avLst/>
          </a:prstGeom>
        </p:spPr>
      </p:pic>
      <p:sp>
        <p:nvSpPr>
          <p:cNvPr id="27" name="모서리가 둥근 직사각형 26"/>
          <p:cNvSpPr/>
          <p:nvPr/>
        </p:nvSpPr>
        <p:spPr>
          <a:xfrm>
            <a:off x="9179169" y="143636"/>
            <a:ext cx="1570893" cy="538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리뷰</a:t>
            </a:r>
            <a:r>
              <a:rPr lang="en-US" altLang="ko-KR" smtClean="0"/>
              <a:t>_1</a:t>
            </a:r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9179168" y="819401"/>
            <a:ext cx="1570893" cy="538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리뷰</a:t>
            </a:r>
            <a:r>
              <a:rPr lang="en-US" altLang="ko-KR" smtClean="0"/>
              <a:t>_2</a:t>
            </a:r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9179168" y="1639699"/>
            <a:ext cx="1570893" cy="538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리뷰</a:t>
            </a:r>
            <a:r>
              <a:rPr lang="en-US" altLang="ko-KR" smtClean="0"/>
              <a:t>_3</a:t>
            </a:r>
            <a:endParaRPr lang="ko-KR" altLang="en-US"/>
          </a:p>
        </p:txBody>
      </p:sp>
      <p:cxnSp>
        <p:nvCxnSpPr>
          <p:cNvPr id="31" name="직선 화살표 연결선 30"/>
          <p:cNvCxnSpPr>
            <a:endCxn id="25" idx="3"/>
          </p:cNvCxnSpPr>
          <p:nvPr/>
        </p:nvCxnSpPr>
        <p:spPr>
          <a:xfrm flipH="1">
            <a:off x="7948814" y="346591"/>
            <a:ext cx="1283961" cy="74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8" idx="1"/>
            <a:endCxn id="25" idx="3"/>
          </p:cNvCxnSpPr>
          <p:nvPr/>
        </p:nvCxnSpPr>
        <p:spPr>
          <a:xfrm flipH="1">
            <a:off x="7948814" y="1088717"/>
            <a:ext cx="12303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9" idx="1"/>
            <a:endCxn id="25" idx="3"/>
          </p:cNvCxnSpPr>
          <p:nvPr/>
        </p:nvCxnSpPr>
        <p:spPr>
          <a:xfrm flipH="1" flipV="1">
            <a:off x="7948814" y="1088718"/>
            <a:ext cx="1230354" cy="820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37399" y="2340637"/>
            <a:ext cx="484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책 하나에 대해 여러 리뷰들이 달린다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ko-KR" altLang="en-US" sz="1200" smtClean="0"/>
              <a:t>일 대 다 </a:t>
            </a:r>
            <a:r>
              <a:rPr lang="en-US" altLang="ko-KR" sz="1200" smtClean="0"/>
              <a:t>(1:N) </a:t>
            </a:r>
            <a:r>
              <a:rPr lang="ko-KR" altLang="en-US" sz="1200" smtClean="0"/>
              <a:t>관계</a:t>
            </a:r>
            <a:endParaRPr lang="ko-KR" altLang="en-US" sz="120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54" y="4229019"/>
            <a:ext cx="979595" cy="1351165"/>
          </a:xfrm>
          <a:prstGeom prst="rect">
            <a:avLst/>
          </a:prstGeom>
        </p:spPr>
      </p:pic>
      <p:sp>
        <p:nvSpPr>
          <p:cNvPr id="39" name="모서리가 둥근 직사각형 38"/>
          <p:cNvSpPr/>
          <p:nvPr/>
        </p:nvSpPr>
        <p:spPr>
          <a:xfrm>
            <a:off x="2438412" y="4186482"/>
            <a:ext cx="1570894" cy="572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발급인</a:t>
            </a:r>
            <a:endParaRPr lang="ko-KR" altLang="en-US"/>
          </a:p>
        </p:txBody>
      </p:sp>
      <p:cxnSp>
        <p:nvCxnSpPr>
          <p:cNvPr id="41" name="직선 화살표 연결선 40"/>
          <p:cNvCxnSpPr>
            <a:stCxn id="38" idx="3"/>
            <a:endCxn id="39" idx="1"/>
          </p:cNvCxnSpPr>
          <p:nvPr/>
        </p:nvCxnSpPr>
        <p:spPr>
          <a:xfrm flipV="1">
            <a:off x="1270649" y="4472693"/>
            <a:ext cx="1167763" cy="4319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91054" y="5802923"/>
            <a:ext cx="5125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한 사람당 여권발행은 하나이다</a:t>
            </a:r>
            <a:r>
              <a:rPr lang="en-US" altLang="ko-KR" sz="1200" smtClean="0"/>
              <a:t>.</a:t>
            </a:r>
          </a:p>
          <a:p>
            <a:r>
              <a:rPr lang="ko-KR" altLang="en-US" sz="1200" smtClean="0"/>
              <a:t>일 대 일</a:t>
            </a:r>
            <a:r>
              <a:rPr lang="en-US" altLang="ko-KR" sz="1200" smtClean="0"/>
              <a:t>(1:1)</a:t>
            </a:r>
            <a:r>
              <a:rPr lang="ko-KR" altLang="en-US" sz="1200" smtClean="0"/>
              <a:t> 관계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582117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0031" y="231504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2. </a:t>
            </a:r>
            <a:r>
              <a:rPr lang="ko-KR" altLang="en-US" err="1" smtClean="0"/>
              <a:t>릴레이션</a:t>
            </a:r>
            <a:r>
              <a:rPr lang="ko-KR" altLang="en-US" smtClean="0"/>
              <a:t> 모델 선언하기</a:t>
            </a:r>
            <a:endParaRPr lang="en-US" altLang="ko-KR" smtClean="0"/>
          </a:p>
        </p:txBody>
      </p:sp>
      <p:sp>
        <p:nvSpPr>
          <p:cNvPr id="3" name="TextBox 2"/>
          <p:cNvSpPr txBox="1"/>
          <p:nvPr/>
        </p:nvSpPr>
        <p:spPr>
          <a:xfrm>
            <a:off x="351692" y="600836"/>
            <a:ext cx="6142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※ 1. models.py </a:t>
            </a:r>
            <a:r>
              <a:rPr lang="ko-KR" altLang="en-US" sz="1200" smtClean="0"/>
              <a:t>에 </a:t>
            </a:r>
            <a:r>
              <a:rPr lang="en-US" altLang="ko-KR" sz="1200" smtClean="0"/>
              <a:t>Restaurant </a:t>
            </a:r>
            <a:r>
              <a:rPr lang="ko-KR" altLang="en-US" sz="1200" smtClean="0"/>
              <a:t>를 참고하는 </a:t>
            </a:r>
            <a:r>
              <a:rPr lang="en-US" altLang="ko-KR" sz="1200" smtClean="0"/>
              <a:t>Review Class </a:t>
            </a:r>
            <a:r>
              <a:rPr lang="ko-KR" altLang="en-US" sz="1200" smtClean="0"/>
              <a:t>작성</a:t>
            </a:r>
            <a:r>
              <a:rPr lang="en-US" altLang="ko-KR" sz="1200" smtClean="0"/>
              <a:t>. </a:t>
            </a:r>
            <a:endParaRPr lang="ko-KR" altLang="en-US" sz="12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2" y="970168"/>
            <a:ext cx="6430272" cy="31532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28338" y="970168"/>
            <a:ext cx="506437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15 Line : </a:t>
            </a:r>
            <a:r>
              <a:rPr lang="ko-KR" altLang="en-US" sz="1200" smtClean="0"/>
              <a:t>다른 개체와의 관계를 표현하는 경우 참조키 설정을 하며</a:t>
            </a:r>
            <a:r>
              <a:rPr lang="en-US" altLang="ko-KR" sz="1200" smtClean="0"/>
              <a:t>, models</a:t>
            </a:r>
            <a:r>
              <a:rPr lang="ko-KR" altLang="en-US" sz="1200" smtClean="0"/>
              <a:t>에서는 </a:t>
            </a:r>
            <a:r>
              <a:rPr lang="en-US" altLang="ko-KR" sz="1200" err="1" smtClean="0"/>
              <a:t>ForeignKey</a:t>
            </a:r>
            <a:r>
              <a:rPr lang="en-US" altLang="ko-KR" sz="1200" smtClean="0"/>
              <a:t> </a:t>
            </a:r>
            <a:r>
              <a:rPr lang="ko-KR" altLang="en-US" sz="1200" smtClean="0"/>
              <a:t>설정을 지원해준다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en-US" altLang="ko-KR" sz="1200" smtClean="0"/>
              <a:t>※ </a:t>
            </a:r>
            <a:r>
              <a:rPr lang="en-US" altLang="ko-KR" sz="1200" err="1" smtClean="0"/>
              <a:t>models.CASCADE</a:t>
            </a:r>
            <a:r>
              <a:rPr lang="en-US" altLang="ko-KR" sz="1200" smtClean="0"/>
              <a:t> -&gt; </a:t>
            </a:r>
            <a:r>
              <a:rPr lang="ko-KR" altLang="en-US" sz="1200" smtClean="0"/>
              <a:t>참조 당하는 기본이 되는 테이블의 데이터를 삭제 시 참조하는 테이블의 데이터 또한 삭제하는 옵션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[ </a:t>
            </a:r>
            <a:r>
              <a:rPr lang="ko-KR" altLang="en-US" sz="1200" smtClean="0"/>
              <a:t>즉 </a:t>
            </a:r>
            <a:r>
              <a:rPr lang="en-US" altLang="ko-KR" sz="1200" smtClean="0"/>
              <a:t>model</a:t>
            </a:r>
            <a:r>
              <a:rPr lang="ko-KR" altLang="en-US" sz="1200" smtClean="0"/>
              <a:t>을 통해 기본테이블의 데이터가 삭제되면 참조하는 </a:t>
            </a:r>
            <a:r>
              <a:rPr lang="en-US" altLang="ko-KR" sz="1200" smtClean="0"/>
              <a:t>model</a:t>
            </a:r>
            <a:r>
              <a:rPr lang="ko-KR" altLang="en-US" sz="1200" smtClean="0"/>
              <a:t>을 통해 참조하는 테이블의 데이터도 삭제된다</a:t>
            </a:r>
            <a:r>
              <a:rPr lang="en-US" altLang="ko-KR" sz="1200" smtClean="0"/>
              <a:t>. ]</a:t>
            </a:r>
          </a:p>
          <a:p>
            <a:endParaRPr lang="en-US" altLang="ko-KR" sz="1200"/>
          </a:p>
          <a:p>
            <a:r>
              <a:rPr lang="en-US" altLang="ko-KR" sz="1200" smtClean="0"/>
              <a:t>[ DB</a:t>
            </a:r>
            <a:r>
              <a:rPr lang="ko-KR" altLang="en-US" sz="1200" smtClean="0"/>
              <a:t>에 새로운 테이블 생성 </a:t>
            </a:r>
            <a:r>
              <a:rPr lang="en-US" altLang="ko-KR" sz="1200" smtClean="0"/>
              <a:t>]</a:t>
            </a:r>
          </a:p>
          <a:p>
            <a:r>
              <a:rPr lang="en-US" altLang="ko-KR" sz="1200" smtClean="0"/>
              <a:t>-&gt; python manage.py </a:t>
            </a:r>
            <a:r>
              <a:rPr lang="en-US" altLang="ko-KR" sz="1200" err="1" smtClean="0"/>
              <a:t>makemigration</a:t>
            </a:r>
            <a:endParaRPr lang="en-US" altLang="ko-KR" sz="1200"/>
          </a:p>
          <a:p>
            <a:r>
              <a:rPr lang="en-US" altLang="ko-KR" sz="1200" smtClean="0"/>
              <a:t>-&gt; python manage.py migrate 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593800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1233" y="266673"/>
            <a:ext cx="2757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3. </a:t>
            </a:r>
            <a:r>
              <a:rPr lang="ko-KR" altLang="en-US" smtClean="0"/>
              <a:t>리뷰 등록 구현하기 </a:t>
            </a:r>
            <a:r>
              <a:rPr lang="en-US" altLang="ko-KR" smtClean="0"/>
              <a:t>-1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233" y="636005"/>
            <a:ext cx="5904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※ 1. </a:t>
            </a:r>
            <a:r>
              <a:rPr lang="ko-KR" altLang="en-US" sz="1200" smtClean="0"/>
              <a:t>리뷰 입력을 위한 </a:t>
            </a:r>
            <a:r>
              <a:rPr lang="en-US" altLang="ko-KR" sz="1200" smtClean="0"/>
              <a:t>Form(.html)</a:t>
            </a:r>
            <a:r>
              <a:rPr lang="ko-KR" altLang="en-US" sz="1200" smtClean="0"/>
              <a:t>을 생성하기 위한 </a:t>
            </a:r>
            <a:r>
              <a:rPr lang="en-US" altLang="ko-KR" sz="1200" smtClean="0"/>
              <a:t>forms Class(.</a:t>
            </a:r>
            <a:r>
              <a:rPr lang="en-US" altLang="ko-KR" sz="1200" err="1" smtClean="0"/>
              <a:t>py</a:t>
            </a:r>
            <a:r>
              <a:rPr lang="en-US" altLang="ko-KR" sz="1200" smtClean="0"/>
              <a:t>) </a:t>
            </a:r>
            <a:r>
              <a:rPr lang="ko-KR" altLang="en-US" sz="1200" smtClean="0"/>
              <a:t>작성</a:t>
            </a:r>
            <a:r>
              <a:rPr lang="en-US" altLang="ko-KR" sz="120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19" y="913004"/>
            <a:ext cx="4555890" cy="56651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64369" y="913004"/>
            <a:ext cx="67993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2 line &gt; widgets</a:t>
            </a:r>
            <a:r>
              <a:rPr lang="ko-KR" altLang="en-US" sz="1200" smtClean="0"/>
              <a:t>를 사용하기 위해 </a:t>
            </a:r>
            <a:r>
              <a:rPr lang="en-US" altLang="ko-KR" sz="1200" smtClean="0"/>
              <a:t>forms </a:t>
            </a:r>
            <a:r>
              <a:rPr lang="ko-KR" altLang="en-US" sz="1200" smtClean="0"/>
              <a:t>모듈 </a:t>
            </a:r>
            <a:r>
              <a:rPr lang="en-US" altLang="ko-KR" sz="1200" smtClean="0"/>
              <a:t>import </a:t>
            </a:r>
            <a:r>
              <a:rPr lang="ko-KR" altLang="en-US" sz="1200" smtClean="0"/>
              <a:t>추가</a:t>
            </a:r>
            <a:endParaRPr lang="en-US" altLang="ko-KR" sz="1200" smtClean="0"/>
          </a:p>
          <a:p>
            <a:r>
              <a:rPr lang="en-US" altLang="ko-KR" sz="1200" smtClean="0"/>
              <a:t>3 line &gt; </a:t>
            </a:r>
            <a:r>
              <a:rPr lang="en-US" altLang="ko-KR" sz="1200" err="1" smtClean="0"/>
              <a:t>ReviewForm</a:t>
            </a:r>
            <a:r>
              <a:rPr lang="ko-KR" altLang="en-US" sz="1200" smtClean="0"/>
              <a:t>을 </a:t>
            </a:r>
            <a:r>
              <a:rPr lang="ko-KR" altLang="en-US" sz="1200" err="1" smtClean="0"/>
              <a:t>생성하기위한</a:t>
            </a:r>
            <a:r>
              <a:rPr lang="ko-KR" altLang="en-US" sz="1200" smtClean="0"/>
              <a:t> </a:t>
            </a:r>
            <a:r>
              <a:rPr lang="en-US" altLang="ko-KR" sz="1200" smtClean="0"/>
              <a:t>Base model</a:t>
            </a:r>
            <a:r>
              <a:rPr lang="ko-KR" altLang="en-US" sz="1200" smtClean="0"/>
              <a:t>인 </a:t>
            </a:r>
            <a:r>
              <a:rPr lang="en-US" altLang="ko-KR" sz="1200" smtClean="0"/>
              <a:t>Review import </a:t>
            </a:r>
            <a:r>
              <a:rPr lang="ko-KR" altLang="en-US" sz="1200" smtClean="0"/>
              <a:t>추가</a:t>
            </a:r>
            <a:endParaRPr lang="en-US" altLang="ko-KR" sz="1200" smtClean="0"/>
          </a:p>
          <a:p>
            <a:r>
              <a:rPr lang="en-US" altLang="ko-KR" sz="1200" smtClean="0"/>
              <a:t>6 line &gt; select </a:t>
            </a:r>
            <a:r>
              <a:rPr lang="ko-KR" altLang="en-US" sz="1200" smtClean="0"/>
              <a:t>박스 </a:t>
            </a:r>
            <a:r>
              <a:rPr lang="en-US" altLang="ko-KR" sz="1200" smtClean="0"/>
              <a:t>item </a:t>
            </a:r>
            <a:r>
              <a:rPr lang="ko-KR" altLang="en-US" sz="1200" smtClean="0"/>
              <a:t>설정</a:t>
            </a:r>
            <a:endParaRPr lang="en-US" altLang="ko-KR" sz="1200" smtClean="0"/>
          </a:p>
          <a:p>
            <a:r>
              <a:rPr lang="en-US" altLang="ko-KR" sz="1200" smtClean="0"/>
              <a:t>25~28 line &gt; input </a:t>
            </a:r>
            <a:r>
              <a:rPr lang="ko-KR" altLang="en-US" sz="1200" smtClean="0"/>
              <a:t>태그의 </a:t>
            </a:r>
            <a:r>
              <a:rPr lang="en-US" altLang="ko-KR" sz="1200" smtClean="0"/>
              <a:t>type </a:t>
            </a:r>
            <a:r>
              <a:rPr lang="ko-KR" altLang="en-US" sz="1200" smtClean="0"/>
              <a:t>을 변경해주는 </a:t>
            </a:r>
            <a:r>
              <a:rPr lang="ko-KR" altLang="en-US" sz="1200" err="1" smtClean="0"/>
              <a:t>로직</a:t>
            </a:r>
            <a:endParaRPr lang="en-US" altLang="ko-KR" sz="1200" smtClean="0"/>
          </a:p>
          <a:p>
            <a:r>
              <a:rPr lang="en-US" altLang="ko-KR" sz="1200" smtClean="0"/>
              <a:t>        - </a:t>
            </a:r>
            <a:r>
              <a:rPr lang="en-US" altLang="ko-KR" sz="1200" err="1" smtClean="0"/>
              <a:t>HiddenInput</a:t>
            </a:r>
            <a:r>
              <a:rPr lang="en-US" altLang="ko-KR" sz="1200" smtClean="0"/>
              <a:t>() -&gt; </a:t>
            </a:r>
            <a:r>
              <a:rPr lang="ko-KR" altLang="en-US" sz="1200" smtClean="0"/>
              <a:t>숨김 </a:t>
            </a:r>
            <a:r>
              <a:rPr lang="en-US" altLang="ko-KR" sz="1200" smtClean="0"/>
              <a:t>input </a:t>
            </a:r>
            <a:r>
              <a:rPr lang="ko-KR" altLang="en-US" sz="1200" smtClean="0"/>
              <a:t>태그</a:t>
            </a:r>
            <a:endParaRPr lang="en-US" altLang="ko-KR" sz="1200" smtClean="0"/>
          </a:p>
          <a:p>
            <a:r>
              <a:rPr lang="en-US" altLang="ko-KR" sz="1200" smtClean="0"/>
              <a:t>        - Select(choices= ({‘1’,1}, ….{}) ) -&gt; select </a:t>
            </a:r>
            <a:r>
              <a:rPr lang="ko-KR" altLang="en-US" sz="1200" smtClean="0"/>
              <a:t>박스 선언</a:t>
            </a:r>
            <a:r>
              <a:rPr lang="en-US" altLang="ko-KR" sz="1200" smtClean="0"/>
              <a:t> </a:t>
            </a:r>
          </a:p>
          <a:p>
            <a:r>
              <a:rPr lang="en-US" altLang="ko-KR" sz="1200" smtClean="0"/>
              <a:t> 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211035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1233" y="266673"/>
            <a:ext cx="2757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3. </a:t>
            </a:r>
            <a:r>
              <a:rPr lang="ko-KR" altLang="en-US" smtClean="0"/>
              <a:t>리뷰 등록 구현하기 </a:t>
            </a:r>
            <a:r>
              <a:rPr lang="en-US" altLang="ko-KR" smtClean="0"/>
              <a:t>-2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233" y="636005"/>
            <a:ext cx="5904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※ 2. </a:t>
            </a:r>
            <a:r>
              <a:rPr lang="ko-KR" altLang="en-US" sz="1200" smtClean="0"/>
              <a:t>리뷰쓰기 </a:t>
            </a:r>
            <a:r>
              <a:rPr lang="en-US" altLang="ko-KR" sz="1200" smtClean="0"/>
              <a:t>URL </a:t>
            </a:r>
            <a:r>
              <a:rPr lang="ko-KR" altLang="en-US" sz="1200" smtClean="0"/>
              <a:t>작성</a:t>
            </a:r>
            <a:r>
              <a:rPr lang="en-US" altLang="ko-KR" sz="120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59" y="913004"/>
            <a:ext cx="5782142" cy="208387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08892" y="2672862"/>
            <a:ext cx="5287108" cy="1641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92" y="3375759"/>
            <a:ext cx="5772956" cy="17242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1186" y="3047820"/>
            <a:ext cx="5904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※ 3. </a:t>
            </a:r>
            <a:r>
              <a:rPr lang="ko-KR" altLang="en-US" sz="1200" smtClean="0"/>
              <a:t>리뷰 </a:t>
            </a:r>
            <a:r>
              <a:rPr lang="en-US" altLang="ko-KR" sz="1200" smtClean="0"/>
              <a:t>DB </a:t>
            </a:r>
            <a:r>
              <a:rPr lang="ko-KR" altLang="en-US" sz="1200" smtClean="0"/>
              <a:t>등록 및 쓰기 페이지 이동 </a:t>
            </a:r>
            <a:r>
              <a:rPr lang="en-US" altLang="ko-KR" sz="1200" smtClean="0"/>
              <a:t>method </a:t>
            </a:r>
            <a:r>
              <a:rPr lang="ko-KR" altLang="en-US" sz="1200" smtClean="0"/>
              <a:t>작성</a:t>
            </a:r>
            <a:endParaRPr lang="en-US" altLang="ko-KR" sz="1200" smtClean="0"/>
          </a:p>
        </p:txBody>
      </p:sp>
      <p:sp>
        <p:nvSpPr>
          <p:cNvPr id="9" name="TextBox 8"/>
          <p:cNvSpPr txBox="1"/>
          <p:nvPr/>
        </p:nvSpPr>
        <p:spPr>
          <a:xfrm>
            <a:off x="6213231" y="3375759"/>
            <a:ext cx="58380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58~59 Line : POST</a:t>
            </a:r>
            <a:r>
              <a:rPr lang="ko-KR" altLang="en-US" sz="1200" smtClean="0"/>
              <a:t>로 온 요청은 </a:t>
            </a:r>
            <a:r>
              <a:rPr lang="en-US" altLang="ko-KR" sz="1200" smtClean="0"/>
              <a:t>review</a:t>
            </a:r>
            <a:r>
              <a:rPr lang="ko-KR" altLang="en-US" sz="1200" smtClean="0"/>
              <a:t>의 등록에 관한 요청으로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            request</a:t>
            </a:r>
            <a:r>
              <a:rPr lang="ko-KR" altLang="en-US" sz="1200" smtClean="0"/>
              <a:t>내 </a:t>
            </a:r>
            <a:r>
              <a:rPr lang="en-US" altLang="ko-KR" sz="1200" smtClean="0"/>
              <a:t>review</a:t>
            </a:r>
            <a:r>
              <a:rPr lang="ko-KR" altLang="en-US" sz="1200" smtClean="0"/>
              <a:t>에 대한 </a:t>
            </a:r>
            <a:r>
              <a:rPr lang="en-US" altLang="ko-KR" sz="1200" smtClean="0"/>
              <a:t>form </a:t>
            </a:r>
            <a:r>
              <a:rPr lang="ko-KR" altLang="en-US" sz="1200" smtClean="0"/>
              <a:t>정보가 </a:t>
            </a:r>
            <a:r>
              <a:rPr lang="ko-KR" altLang="en-US" sz="1200" err="1" smtClean="0"/>
              <a:t>파이썬</a:t>
            </a:r>
            <a:r>
              <a:rPr lang="ko-KR" altLang="en-US" sz="1200" smtClean="0"/>
              <a:t> </a:t>
            </a:r>
            <a:r>
              <a:rPr lang="en-US" altLang="ko-KR" sz="1200" smtClean="0"/>
              <a:t>form </a:t>
            </a:r>
            <a:r>
              <a:rPr lang="ko-KR" altLang="en-US" sz="1200" smtClean="0"/>
              <a:t>변수에 </a:t>
            </a:r>
            <a:r>
              <a:rPr lang="en-US" altLang="ko-KR" sz="1200" smtClean="0"/>
              <a:t>injection</a:t>
            </a:r>
            <a:r>
              <a:rPr lang="ko-KR" altLang="en-US" sz="1200" smtClean="0"/>
              <a:t>된다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60 Line : </a:t>
            </a:r>
            <a:r>
              <a:rPr lang="ko-KR" altLang="en-US" sz="1200" smtClean="0"/>
              <a:t>입력 </a:t>
            </a:r>
            <a:r>
              <a:rPr lang="en-US" altLang="ko-KR" sz="1200" smtClean="0"/>
              <a:t>form</a:t>
            </a:r>
            <a:r>
              <a:rPr lang="ko-KR" altLang="en-US" sz="1200" smtClean="0"/>
              <a:t>에 대한유효성 검사를 실시</a:t>
            </a:r>
            <a:endParaRPr lang="en-US" altLang="ko-KR" sz="1200" smtClean="0"/>
          </a:p>
          <a:p>
            <a:r>
              <a:rPr lang="en-US" altLang="ko-KR" sz="1200" smtClean="0"/>
              <a:t>61 Line : review </a:t>
            </a:r>
            <a:r>
              <a:rPr lang="ko-KR" altLang="en-US" sz="1200" smtClean="0"/>
              <a:t>저장</a:t>
            </a:r>
            <a:endParaRPr lang="en-US" altLang="ko-KR" sz="1200" smtClean="0"/>
          </a:p>
          <a:p>
            <a:r>
              <a:rPr lang="en-US" altLang="ko-KR" sz="1200" smtClean="0"/>
              <a:t>62 Line : review </a:t>
            </a:r>
            <a:r>
              <a:rPr lang="ko-KR" altLang="en-US" sz="1200" smtClean="0"/>
              <a:t>저장성공시 작성한 </a:t>
            </a:r>
            <a:r>
              <a:rPr lang="en-US" altLang="ko-KR" sz="1200" err="1" smtClean="0"/>
              <a:t>revie</a:t>
            </a:r>
            <a:r>
              <a:rPr lang="ko-KR" altLang="en-US" sz="1200" smtClean="0"/>
              <a:t>를 </a:t>
            </a:r>
            <a:r>
              <a:rPr lang="ko-KR" altLang="en-US" sz="1200" err="1" smtClean="0"/>
              <a:t>확인할수</a:t>
            </a:r>
            <a:r>
              <a:rPr lang="ko-KR" altLang="en-US" sz="1200" smtClean="0"/>
              <a:t> 있는 </a:t>
            </a:r>
            <a:r>
              <a:rPr lang="en-US" altLang="ko-KR" sz="1200" smtClean="0"/>
              <a:t>detail </a:t>
            </a:r>
            <a:r>
              <a:rPr lang="ko-KR" altLang="en-US" sz="1200" smtClean="0"/>
              <a:t>페이지로 </a:t>
            </a:r>
            <a:r>
              <a:rPr lang="en-US" altLang="ko-KR" sz="1200"/>
              <a:t> </a:t>
            </a:r>
            <a:r>
              <a:rPr lang="en-US" altLang="ko-KR" sz="1200" smtClean="0"/>
              <a:t>                     </a:t>
            </a:r>
          </a:p>
          <a:p>
            <a:r>
              <a:rPr lang="en-US" altLang="ko-KR" sz="1200"/>
              <a:t> </a:t>
            </a:r>
            <a:r>
              <a:rPr lang="en-US" altLang="ko-KR" sz="1200" smtClean="0"/>
              <a:t>           redirect</a:t>
            </a:r>
            <a:r>
              <a:rPr lang="ko-KR" altLang="en-US" sz="1200" smtClean="0"/>
              <a:t>한다</a:t>
            </a:r>
            <a:r>
              <a:rPr lang="en-US" altLang="ko-KR" sz="1200" smtClean="0"/>
              <a:t>.</a:t>
            </a:r>
          </a:p>
          <a:p>
            <a:r>
              <a:rPr lang="en-US" altLang="ko-KR" sz="1200" smtClean="0"/>
              <a:t>64 Line : POST </a:t>
            </a:r>
            <a:r>
              <a:rPr lang="ko-KR" altLang="en-US" sz="1200" smtClean="0"/>
              <a:t>요청이 아닐 경우 </a:t>
            </a:r>
            <a:r>
              <a:rPr lang="en-US" altLang="ko-KR" sz="1200" smtClean="0"/>
              <a:t>review create </a:t>
            </a:r>
            <a:r>
              <a:rPr lang="ko-KR" altLang="en-US" sz="1200" smtClean="0"/>
              <a:t>페이지를 불러와야 하며</a:t>
            </a:r>
            <a:r>
              <a:rPr lang="en-US" altLang="ko-KR" sz="1200" smtClean="0"/>
              <a:t>, </a:t>
            </a:r>
            <a:br>
              <a:rPr lang="en-US" altLang="ko-KR" sz="1200" smtClean="0"/>
            </a:br>
            <a:r>
              <a:rPr lang="en-US" altLang="ko-KR" sz="1200" smtClean="0"/>
              <a:t>            </a:t>
            </a:r>
            <a:r>
              <a:rPr lang="en-US" altLang="ko-KR" sz="1200" err="1" smtClean="0"/>
              <a:t>ReviewForm</a:t>
            </a:r>
            <a:r>
              <a:rPr lang="en-US" altLang="ko-KR" sz="1200" smtClean="0"/>
              <a:t> </a:t>
            </a:r>
            <a:r>
              <a:rPr lang="ko-KR" altLang="en-US" sz="1200" smtClean="0"/>
              <a:t>객체를 반환하여 </a:t>
            </a:r>
            <a:r>
              <a:rPr lang="en-US" altLang="ko-KR" sz="1200" smtClean="0"/>
              <a:t>create</a:t>
            </a:r>
            <a:r>
              <a:rPr lang="ko-KR" altLang="en-US" sz="1200" smtClean="0"/>
              <a:t>페이지에 </a:t>
            </a:r>
            <a:r>
              <a:rPr lang="en-US" altLang="ko-KR" sz="1200" smtClean="0"/>
              <a:t>Form </a:t>
            </a:r>
            <a:r>
              <a:rPr lang="ko-KR" altLang="en-US" sz="1200" smtClean="0"/>
              <a:t>태그를 동적으로 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            </a:t>
            </a:r>
            <a:r>
              <a:rPr lang="ko-KR" altLang="en-US" sz="1200" smtClean="0"/>
              <a:t>그려지도록 구성해야 한다</a:t>
            </a:r>
            <a:r>
              <a:rPr lang="en-US" altLang="ko-KR" sz="1200" smtClean="0"/>
              <a:t>. </a:t>
            </a:r>
            <a:br>
              <a:rPr lang="en-US" altLang="ko-KR" sz="1200" smtClean="0"/>
            </a:br>
            <a:r>
              <a:rPr lang="en-US" altLang="ko-KR" sz="1200" smtClean="0"/>
              <a:t>            </a:t>
            </a:r>
            <a:r>
              <a:rPr lang="ko-KR" altLang="en-US" sz="1200" smtClean="0"/>
              <a:t>여기서 중요점은</a:t>
            </a:r>
            <a:r>
              <a:rPr lang="en-US" altLang="ko-KR" sz="1200" smtClean="0"/>
              <a:t>. </a:t>
            </a:r>
            <a:r>
              <a:rPr lang="en-US" altLang="ko-KR" sz="1200" err="1" smtClean="0"/>
              <a:t>ReviewForm</a:t>
            </a:r>
            <a:r>
              <a:rPr lang="en-US" altLang="ko-KR" sz="1200" smtClean="0"/>
              <a:t> </a:t>
            </a:r>
            <a:r>
              <a:rPr lang="ko-KR" altLang="en-US" sz="1200" smtClean="0"/>
              <a:t>초기화 시 </a:t>
            </a:r>
            <a:r>
              <a:rPr lang="ko-KR" altLang="en-US" sz="1200" err="1" smtClean="0"/>
              <a:t>외래키로</a:t>
            </a:r>
            <a:r>
              <a:rPr lang="ko-KR" altLang="en-US" sz="1200" smtClean="0"/>
              <a:t> 연결된 개체를 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            </a:t>
            </a:r>
            <a:r>
              <a:rPr lang="ko-KR" altLang="en-US" sz="1200" smtClean="0"/>
              <a:t>알 수 있도록 </a:t>
            </a:r>
            <a:r>
              <a:rPr lang="en-US" altLang="ko-KR" sz="1200" smtClean="0"/>
              <a:t>Restaurant </a:t>
            </a:r>
            <a:r>
              <a:rPr lang="ko-KR" altLang="en-US" sz="1200" smtClean="0"/>
              <a:t>객체를 </a:t>
            </a:r>
            <a:r>
              <a:rPr lang="en-US" altLang="ko-KR" sz="1200" smtClean="0"/>
              <a:t>initial </a:t>
            </a:r>
            <a:r>
              <a:rPr lang="ko-KR" altLang="en-US" sz="1200" smtClean="0"/>
              <a:t>에 넣어주어야 한다는 것이다</a:t>
            </a:r>
            <a:r>
              <a:rPr lang="en-US" altLang="ko-KR" sz="1200" smtClean="0"/>
              <a:t>.</a:t>
            </a:r>
            <a:r>
              <a:rPr lang="ko-KR" altLang="en-US" sz="1200" smtClean="0"/>
              <a:t> 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291747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0031" y="231504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4</a:t>
            </a:r>
            <a:r>
              <a:rPr lang="en-US" altLang="ko-KR" smtClean="0"/>
              <a:t>. </a:t>
            </a:r>
            <a:r>
              <a:rPr lang="ko-KR" altLang="en-US" smtClean="0"/>
              <a:t>리뷰 삭제 구현하기</a:t>
            </a:r>
            <a:endParaRPr lang="en-US" altLang="ko-KR" smtClean="0"/>
          </a:p>
        </p:txBody>
      </p:sp>
      <p:sp>
        <p:nvSpPr>
          <p:cNvPr id="3" name="TextBox 2"/>
          <p:cNvSpPr txBox="1"/>
          <p:nvPr/>
        </p:nvSpPr>
        <p:spPr>
          <a:xfrm>
            <a:off x="191233" y="636005"/>
            <a:ext cx="5904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※ 1. </a:t>
            </a:r>
            <a:r>
              <a:rPr lang="ko-KR" altLang="en-US" sz="1200" smtClean="0"/>
              <a:t>리뷰 삭제 </a:t>
            </a:r>
            <a:r>
              <a:rPr lang="ko-KR" altLang="en-US" sz="1200" err="1" smtClean="0"/>
              <a:t>메소드</a:t>
            </a:r>
            <a:r>
              <a:rPr lang="ko-KR" altLang="en-US" sz="1200" smtClean="0"/>
              <a:t> 작성하기</a:t>
            </a:r>
            <a:r>
              <a:rPr lang="en-US" altLang="ko-KR" sz="120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33" y="948173"/>
            <a:ext cx="4148156" cy="6435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1233" y="1591718"/>
            <a:ext cx="3402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third/views.py</a:t>
            </a:r>
            <a:endParaRPr lang="ko-KR" alt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4467726" y="948173"/>
            <a:ext cx="51414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000" smtClean="0"/>
              <a:t>68L </a:t>
            </a:r>
            <a:r>
              <a:rPr lang="en-US" altLang="ko-KR" sz="1000" smtClean="0">
                <a:sym typeface="Wingdings" panose="05000000000000000000" pitchFamily="2" charset="2"/>
              </a:rPr>
              <a:t> path parameter</a:t>
            </a:r>
            <a:r>
              <a:rPr lang="ko-KR" altLang="en-US" sz="1000" smtClean="0">
                <a:sym typeface="Wingdings" panose="05000000000000000000" pitchFamily="2" charset="2"/>
              </a:rPr>
              <a:t>로 전달받은 </a:t>
            </a:r>
            <a:r>
              <a:rPr lang="en-US" altLang="ko-KR" sz="1000" smtClean="0">
                <a:sym typeface="Wingdings" panose="05000000000000000000" pitchFamily="2" charset="2"/>
              </a:rPr>
              <a:t>review_id </a:t>
            </a:r>
            <a:r>
              <a:rPr lang="ko-KR" altLang="en-US" sz="1000" smtClean="0">
                <a:sym typeface="Wingdings" panose="05000000000000000000" pitchFamily="2" charset="2"/>
              </a:rPr>
              <a:t>값을 이용하여</a:t>
            </a:r>
            <a:r>
              <a:rPr lang="en-US" altLang="ko-KR" sz="1000" smtClean="0">
                <a:sym typeface="Wingdings" panose="05000000000000000000" pitchFamily="2" charset="2"/>
              </a:rPr>
              <a:t>, review Object</a:t>
            </a:r>
            <a:r>
              <a:rPr lang="ko-KR" altLang="en-US" sz="1000" smtClean="0">
                <a:sym typeface="Wingdings" panose="05000000000000000000" pitchFamily="2" charset="2"/>
              </a:rPr>
              <a:t>를 가져온다</a:t>
            </a:r>
            <a:r>
              <a:rPr lang="en-US" altLang="ko-KR" sz="1000" smtClean="0">
                <a:sym typeface="Wingdings" panose="05000000000000000000" pitchFamily="2" charset="2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000" smtClean="0"/>
              <a:t>해당 객체를 삭제한다</a:t>
            </a:r>
            <a:r>
              <a:rPr lang="en-US" altLang="ko-KR" sz="100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000" smtClean="0"/>
              <a:t>삭제가 완료되었음으로 리뷰를 확인할 수 있는 레스토랑 상세페이지로 리다이렉트 하며</a:t>
            </a:r>
            <a:r>
              <a:rPr lang="en-US" altLang="ko-KR" sz="1000" smtClean="0"/>
              <a:t>, path paramete</a:t>
            </a:r>
            <a:r>
              <a:rPr lang="ko-KR" altLang="en-US" sz="1000" smtClean="0"/>
              <a:t>로 전달 받은 </a:t>
            </a:r>
            <a:r>
              <a:rPr lang="en-US" altLang="ko-KR" sz="1000" smtClean="0"/>
              <a:t>restaurant_id </a:t>
            </a:r>
            <a:r>
              <a:rPr lang="ko-KR" altLang="en-US" sz="1000" smtClean="0"/>
              <a:t>값을 </a:t>
            </a:r>
            <a:r>
              <a:rPr lang="en-US" altLang="ko-KR" sz="1000" smtClean="0"/>
              <a:t>redict page</a:t>
            </a:r>
            <a:r>
              <a:rPr lang="ko-KR" altLang="en-US" sz="1000" smtClean="0"/>
              <a:t>의 </a:t>
            </a:r>
            <a:r>
              <a:rPr lang="en-US" altLang="ko-KR" sz="1000" smtClean="0"/>
              <a:t>path parameter</a:t>
            </a:r>
            <a:r>
              <a:rPr lang="ko-KR" altLang="en-US" sz="1000" smtClean="0"/>
              <a:t>로 던져준다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230031" y="2096763"/>
            <a:ext cx="5904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※ 2. </a:t>
            </a:r>
            <a:r>
              <a:rPr lang="ko-KR" altLang="en-US" sz="1200" smtClean="0"/>
              <a:t>리뷰 삭제 </a:t>
            </a:r>
            <a:r>
              <a:rPr lang="en-US" altLang="ko-KR" sz="1200" smtClean="0"/>
              <a:t>url </a:t>
            </a:r>
            <a:r>
              <a:rPr lang="ko-KR" altLang="en-US" sz="1200" smtClean="0"/>
              <a:t>추가</a:t>
            </a:r>
            <a:endParaRPr lang="en-US" altLang="ko-KR" sz="120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72" y="2373761"/>
            <a:ext cx="5987002" cy="136404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69495" y="3344779"/>
            <a:ext cx="5446294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91232" y="3834519"/>
            <a:ext cx="5904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※ </a:t>
            </a:r>
            <a:r>
              <a:rPr lang="en-US" altLang="ko-KR" sz="1200"/>
              <a:t>3</a:t>
            </a:r>
            <a:r>
              <a:rPr lang="en-US" altLang="ko-KR" sz="1200" smtClean="0"/>
              <a:t>. </a:t>
            </a:r>
            <a:r>
              <a:rPr lang="ko-KR" altLang="en-US" sz="1200" smtClean="0"/>
              <a:t>조악하게 만든 </a:t>
            </a:r>
            <a:r>
              <a:rPr lang="en-US" altLang="ko-KR" sz="1200" smtClean="0"/>
              <a:t>detail.html </a:t>
            </a:r>
            <a:r>
              <a:rPr lang="ko-KR" altLang="en-US" sz="1200" smtClean="0"/>
              <a:t>의 </a:t>
            </a:r>
            <a:r>
              <a:rPr lang="en-US" altLang="ko-KR" sz="1200" smtClean="0"/>
              <a:t>review DIV </a:t>
            </a:r>
            <a:r>
              <a:rPr lang="ko-KR" altLang="en-US" sz="1200" smtClean="0"/>
              <a:t>수정</a:t>
            </a:r>
            <a:r>
              <a:rPr lang="en-US" altLang="ko-KR" sz="1200" smtClean="0"/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72" y="4111518"/>
            <a:ext cx="5197311" cy="202151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17483" y="4111518"/>
            <a:ext cx="3529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부트스트랩</a:t>
            </a:r>
            <a:endParaRPr lang="ko-KR" altLang="en-US" sz="10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4103" y="4357739"/>
            <a:ext cx="5581751" cy="204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30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9937" y="225712"/>
            <a:ext cx="1342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AutoNum type="arabicPeriod" startAt="5"/>
            </a:pPr>
            <a:r>
              <a:rPr lang="en-US" altLang="ko-KR"/>
              <a:t>join </a:t>
            </a:r>
            <a:r>
              <a:rPr lang="ko-KR" altLang="en-US"/>
              <a:t>개요</a:t>
            </a:r>
            <a:endParaRPr lang="en-US" altLang="ko-KR"/>
          </a:p>
        </p:txBody>
      </p:sp>
      <p:sp>
        <p:nvSpPr>
          <p:cNvPr id="3" name="모서리가 둥근 직사각형 2"/>
          <p:cNvSpPr/>
          <p:nvPr/>
        </p:nvSpPr>
        <p:spPr>
          <a:xfrm>
            <a:off x="605928" y="1095913"/>
            <a:ext cx="2038120" cy="407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레스토랑 </a:t>
            </a:r>
            <a:r>
              <a:rPr lang="en-US" altLang="ko-KR" smtClean="0"/>
              <a:t>A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615109" y="2930620"/>
            <a:ext cx="2038120" cy="407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레스토랑 </a:t>
            </a:r>
            <a:r>
              <a:rPr lang="en-US" altLang="ko-KR"/>
              <a:t>D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605928" y="1707482"/>
            <a:ext cx="2038120" cy="407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레스토랑 </a:t>
            </a:r>
            <a:r>
              <a:rPr lang="en-US" altLang="ko-KR"/>
              <a:t>B</a:t>
            </a: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15109" y="2319051"/>
            <a:ext cx="2038120" cy="407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레스토랑 </a:t>
            </a:r>
            <a:r>
              <a:rPr lang="en-US" altLang="ko-KR"/>
              <a:t>C</a:t>
            </a: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876102" y="1096312"/>
            <a:ext cx="2038120" cy="407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리</a:t>
            </a:r>
            <a:r>
              <a:rPr lang="ko-KR" altLang="en-US" smtClean="0"/>
              <a:t>뷰 </a:t>
            </a:r>
            <a:r>
              <a:rPr lang="en-US" altLang="ko-KR"/>
              <a:t>a</a:t>
            </a:r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876102" y="1723742"/>
            <a:ext cx="2038120" cy="407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리뷰 </a:t>
            </a:r>
            <a:r>
              <a:rPr lang="en-US" altLang="ko-KR" smtClean="0"/>
              <a:t>b</a:t>
            </a: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876102" y="2351172"/>
            <a:ext cx="2038120" cy="407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리</a:t>
            </a:r>
            <a:r>
              <a:rPr lang="ko-KR" altLang="en-US" smtClean="0"/>
              <a:t>뷰 </a:t>
            </a:r>
            <a:r>
              <a:rPr lang="en-US" altLang="ko-KR"/>
              <a:t>c</a:t>
            </a: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876102" y="2978602"/>
            <a:ext cx="2038120" cy="407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리</a:t>
            </a:r>
            <a:r>
              <a:rPr lang="ko-KR" altLang="en-US" smtClean="0"/>
              <a:t>뷰 </a:t>
            </a:r>
            <a:r>
              <a:rPr lang="en-US" altLang="ko-KR" smtClean="0"/>
              <a:t>d</a:t>
            </a:r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653229" y="1315786"/>
            <a:ext cx="1232054" cy="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3" idx="3"/>
            <a:endCxn id="9" idx="1"/>
          </p:cNvCxnSpPr>
          <p:nvPr/>
        </p:nvCxnSpPr>
        <p:spPr>
          <a:xfrm>
            <a:off x="2644048" y="1299725"/>
            <a:ext cx="1232054" cy="1255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10" idx="1"/>
          </p:cNvCxnSpPr>
          <p:nvPr/>
        </p:nvCxnSpPr>
        <p:spPr>
          <a:xfrm>
            <a:off x="2732183" y="2571045"/>
            <a:ext cx="1143919" cy="611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8" idx="1"/>
          </p:cNvCxnSpPr>
          <p:nvPr/>
        </p:nvCxnSpPr>
        <p:spPr>
          <a:xfrm flipV="1">
            <a:off x="2644048" y="1927554"/>
            <a:ext cx="1232054" cy="630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94063" y="3657600"/>
            <a:ext cx="52201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예를 들어 </a:t>
            </a:r>
            <a:r>
              <a:rPr lang="en-US" altLang="ko-KR" sz="1000" smtClean="0"/>
              <a:t>A</a:t>
            </a:r>
            <a:r>
              <a:rPr lang="ko-KR" altLang="en-US" sz="1000" smtClean="0"/>
              <a:t>라는 레스토랑과 관련된 </a:t>
            </a:r>
            <a:r>
              <a:rPr lang="en-US" altLang="ko-KR" sz="1000" smtClean="0"/>
              <a:t>a</a:t>
            </a:r>
            <a:r>
              <a:rPr lang="ko-KR" altLang="en-US" sz="1000" smtClean="0"/>
              <a:t>와 </a:t>
            </a:r>
            <a:r>
              <a:rPr lang="en-US" altLang="ko-KR" sz="1000" smtClean="0"/>
              <a:t>c</a:t>
            </a:r>
            <a:r>
              <a:rPr lang="ko-KR" altLang="en-US" sz="1000" smtClean="0"/>
              <a:t>를 가져오려면 어떡해 해야할까</a:t>
            </a:r>
            <a:r>
              <a:rPr lang="en-US" altLang="ko-KR" sz="1000" smtClean="0"/>
              <a:t>?</a:t>
            </a:r>
          </a:p>
          <a:p>
            <a:r>
              <a:rPr lang="ko-KR" altLang="en-US" sz="1000" smtClean="0"/>
              <a:t>현재까지의 배운내용으로는 </a:t>
            </a:r>
            <a:r>
              <a:rPr lang="en-US" altLang="ko-KR" sz="1000" smtClean="0"/>
              <a:t>(1) A</a:t>
            </a:r>
            <a:r>
              <a:rPr lang="ko-KR" altLang="en-US" sz="1000" smtClean="0"/>
              <a:t>에 관한 객체를 </a:t>
            </a:r>
            <a:r>
              <a:rPr lang="en-US" altLang="ko-KR" sz="1000" smtClean="0"/>
              <a:t>ORM</a:t>
            </a:r>
            <a:r>
              <a:rPr lang="ko-KR" altLang="en-US" sz="1000" smtClean="0"/>
              <a:t>을 통해 가져와서</a:t>
            </a:r>
            <a:endParaRPr lang="en-US" altLang="ko-KR" sz="1000" smtClean="0"/>
          </a:p>
          <a:p>
            <a:r>
              <a:rPr lang="en-US" altLang="ko-KR" sz="1000" smtClean="0"/>
              <a:t>(2) </a:t>
            </a:r>
            <a:r>
              <a:rPr lang="ko-KR" altLang="en-US" sz="1000" smtClean="0"/>
              <a:t>해당 객체의 리뷰 </a:t>
            </a:r>
            <a:r>
              <a:rPr lang="en-US" altLang="ko-KR" sz="1000" smtClean="0"/>
              <a:t>id </a:t>
            </a:r>
            <a:r>
              <a:rPr lang="ko-KR" altLang="en-US" sz="1000" smtClean="0"/>
              <a:t>리스트에 해당하는 멤버 변수를 이용하여</a:t>
            </a:r>
            <a:endParaRPr lang="en-US" altLang="ko-KR" sz="1000" smtClean="0"/>
          </a:p>
          <a:p>
            <a:r>
              <a:rPr lang="en-US" altLang="ko-KR" sz="1000" smtClean="0"/>
              <a:t>(3) </a:t>
            </a:r>
            <a:r>
              <a:rPr lang="ko-KR" altLang="en-US" sz="1000" smtClean="0"/>
              <a:t>해당 리스트의 아이템 값으로 각각의 리뷰를 조회해서 가져와야한다</a:t>
            </a:r>
            <a:r>
              <a:rPr lang="en-US" altLang="ko-KR" sz="1000" smtClean="0"/>
              <a:t>.</a:t>
            </a:r>
          </a:p>
          <a:p>
            <a:endParaRPr lang="en-US" altLang="ko-KR" sz="1000"/>
          </a:p>
          <a:p>
            <a:r>
              <a:rPr lang="ko-KR" altLang="en-US" sz="1000" smtClean="0"/>
              <a:t>관련된 리뷰를 가지고 오는데 </a:t>
            </a:r>
            <a:r>
              <a:rPr lang="en-US" altLang="ko-KR" sz="1000" smtClean="0"/>
              <a:t>(1)~(3) </a:t>
            </a:r>
            <a:r>
              <a:rPr lang="ko-KR" altLang="en-US" sz="1000" smtClean="0"/>
              <a:t>까지의 많은 과정을 거쳐야하며 이는 매우 비효율 적이다</a:t>
            </a:r>
            <a:r>
              <a:rPr lang="en-US" altLang="ko-KR" sz="1000" smtClean="0"/>
              <a:t>.</a:t>
            </a:r>
          </a:p>
          <a:p>
            <a:endParaRPr lang="en-US" altLang="ko-KR" sz="1000"/>
          </a:p>
          <a:p>
            <a:r>
              <a:rPr lang="en-US" altLang="ko-KR" sz="1000" smtClean="0"/>
              <a:t>Join</a:t>
            </a:r>
            <a:r>
              <a:rPr lang="ko-KR" altLang="en-US" sz="1000" smtClean="0"/>
              <a:t>은 이러한 과정없이 레스토랑 </a:t>
            </a:r>
            <a:r>
              <a:rPr lang="en-US" altLang="ko-KR" sz="1000" smtClean="0"/>
              <a:t>A</a:t>
            </a:r>
            <a:r>
              <a:rPr lang="ko-KR" altLang="en-US" sz="1000" smtClean="0"/>
              <a:t>의 정보와 함께 </a:t>
            </a:r>
            <a:r>
              <a:rPr lang="en-US" altLang="ko-KR" sz="1000" smtClean="0"/>
              <a:t>A</a:t>
            </a:r>
            <a:r>
              <a:rPr lang="ko-KR" altLang="en-US" sz="1000" smtClean="0"/>
              <a:t>에 관련된 리뷰정보들을 한꺼번에 검색하여 가져오도록 만들어준다</a:t>
            </a:r>
            <a:r>
              <a:rPr lang="en-US" altLang="ko-KR" sz="1000" smtClean="0"/>
              <a:t>.</a:t>
            </a:r>
            <a:endParaRPr lang="en-US" altLang="ko-KR" sz="100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044" y="432545"/>
            <a:ext cx="3936081" cy="325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527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0276" y="324864"/>
            <a:ext cx="3611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6. join</a:t>
            </a:r>
            <a:r>
              <a:rPr lang="ko-KR" altLang="en-US"/>
              <a:t>으로 모든 리스트 </a:t>
            </a:r>
            <a:r>
              <a:rPr lang="ko-KR" altLang="en-US" smtClean="0"/>
              <a:t>불러오기</a:t>
            </a:r>
            <a:endParaRPr lang="en-US" altLang="ko-KR" smtClean="0"/>
          </a:p>
        </p:txBody>
      </p:sp>
      <p:sp>
        <p:nvSpPr>
          <p:cNvPr id="3" name="TextBox 2"/>
          <p:cNvSpPr txBox="1"/>
          <p:nvPr/>
        </p:nvSpPr>
        <p:spPr>
          <a:xfrm>
            <a:off x="191233" y="636005"/>
            <a:ext cx="5904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※ restaurant</a:t>
            </a:r>
            <a:r>
              <a:rPr lang="ko-KR" altLang="en-US" sz="1200" smtClean="0"/>
              <a:t>에</a:t>
            </a:r>
            <a:r>
              <a:rPr lang="en-US" altLang="ko-KR" sz="1200" smtClean="0"/>
              <a:t> </a:t>
            </a:r>
            <a:r>
              <a:rPr lang="ko-KR" altLang="en-US" sz="1200" smtClean="0"/>
              <a:t>상관없는 모든 </a:t>
            </a:r>
            <a:r>
              <a:rPr lang="en-US" altLang="ko-KR" sz="1200" smtClean="0"/>
              <a:t>review list</a:t>
            </a:r>
            <a:r>
              <a:rPr lang="ko-KR" altLang="en-US" sz="1200" smtClean="0"/>
              <a:t>를 가져오기</a:t>
            </a:r>
            <a:r>
              <a:rPr lang="en-US" altLang="ko-KR" sz="120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233" y="913004"/>
            <a:ext cx="5904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1. </a:t>
            </a:r>
            <a:r>
              <a:rPr lang="ko-KR" altLang="en-US" sz="1200" smtClean="0"/>
              <a:t>모든 </a:t>
            </a:r>
            <a:r>
              <a:rPr lang="en-US" altLang="ko-KR" sz="1200" smtClean="0"/>
              <a:t>review list</a:t>
            </a:r>
            <a:r>
              <a:rPr lang="ko-KR" altLang="en-US" sz="1200" smtClean="0"/>
              <a:t>를 검색하는 로직인 </a:t>
            </a:r>
            <a:r>
              <a:rPr lang="en-US" altLang="ko-KR" sz="1200" smtClean="0"/>
              <a:t>review_list </a:t>
            </a:r>
            <a:r>
              <a:rPr lang="ko-KR" altLang="en-US" sz="1200" smtClean="0"/>
              <a:t>메소드 작성</a:t>
            </a:r>
            <a:endParaRPr lang="en-US" altLang="ko-KR" sz="120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76" y="1224145"/>
            <a:ext cx="6249272" cy="22482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19441" y="1190003"/>
            <a:ext cx="52550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이번 목차의 주요 학습 내용은 </a:t>
            </a:r>
            <a:r>
              <a:rPr lang="en-US" altLang="ko-KR" sz="1200" smtClean="0"/>
              <a:t>75 line </a:t>
            </a:r>
            <a:r>
              <a:rPr lang="ko-KR" altLang="en-US" sz="1200" smtClean="0"/>
              <a:t>과 </a:t>
            </a:r>
            <a:r>
              <a:rPr lang="en-US" altLang="ko-KR" sz="1200" smtClean="0"/>
              <a:t>76 line</a:t>
            </a:r>
            <a:r>
              <a:rPr lang="ko-KR" altLang="en-US" sz="1200" smtClean="0"/>
              <a:t>이 핵심이다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en-US" altLang="ko-KR" sz="1200" smtClean="0"/>
              <a:t>75 line : model.py </a:t>
            </a:r>
            <a:r>
              <a:rPr lang="ko-KR" altLang="en-US" sz="1200" smtClean="0"/>
              <a:t>에 작성된 </a:t>
            </a:r>
            <a:r>
              <a:rPr lang="en-US" altLang="ko-KR" sz="1200" smtClean="0"/>
              <a:t>Review </a:t>
            </a:r>
            <a:r>
              <a:rPr lang="ko-KR" altLang="en-US" sz="1200" smtClean="0"/>
              <a:t>클래스는 </a:t>
            </a:r>
            <a:r>
              <a:rPr lang="en-US" altLang="ko-KR" sz="1200" smtClean="0"/>
              <a:t>Restaurant</a:t>
            </a:r>
            <a:r>
              <a:rPr lang="ko-KR" altLang="en-US" sz="1200" smtClean="0"/>
              <a:t>와 외래키로 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ko-KR" altLang="en-US" sz="1200" smtClean="0"/>
              <a:t>관계를 가지고 있어</a:t>
            </a:r>
            <a:r>
              <a:rPr lang="en-US" altLang="ko-KR" sz="1200" smtClean="0"/>
              <a:t>, Review.objects.all() </a:t>
            </a:r>
            <a:r>
              <a:rPr lang="ko-KR" altLang="en-US" sz="1200" smtClean="0"/>
              <a:t>명령을 통해 각각의 </a:t>
            </a:r>
            <a:r>
              <a:rPr lang="en-US" altLang="ko-KR" sz="1200" smtClean="0"/>
              <a:t>review {row}</a:t>
            </a:r>
            <a:r>
              <a:rPr lang="ko-KR" altLang="en-US" sz="1200" smtClean="0"/>
              <a:t>와 관련된 </a:t>
            </a:r>
            <a:r>
              <a:rPr lang="en-US" altLang="ko-KR" sz="1200" smtClean="0"/>
              <a:t>Restaurant </a:t>
            </a:r>
            <a:r>
              <a:rPr lang="ko-KR" altLang="en-US" sz="1200" smtClean="0"/>
              <a:t>정보를 가져올 수 있다</a:t>
            </a:r>
            <a:r>
              <a:rPr lang="en-US" altLang="ko-KR" sz="1200" smtClean="0"/>
              <a:t>.</a:t>
            </a:r>
          </a:p>
          <a:p>
            <a:r>
              <a:rPr lang="ko-KR" altLang="en-US" sz="1200" smtClean="0"/>
              <a:t>그러나 해당 명령은 </a:t>
            </a:r>
            <a:r>
              <a:rPr lang="en-US" altLang="ko-KR" sz="1200" smtClean="0"/>
              <a:t>DB</a:t>
            </a:r>
            <a:r>
              <a:rPr lang="ko-KR" altLang="en-US" sz="1200" smtClean="0"/>
              <a:t>내부에서 </a:t>
            </a:r>
            <a:r>
              <a:rPr lang="en-US" altLang="ko-KR" sz="1200" smtClean="0"/>
              <a:t>Review</a:t>
            </a:r>
            <a:r>
              <a:rPr lang="ko-KR" altLang="en-US" sz="1200" smtClean="0"/>
              <a:t>를 하나씩</a:t>
            </a:r>
            <a:r>
              <a:rPr lang="en-US" altLang="ko-KR" sz="1200"/>
              <a:t>[</a:t>
            </a:r>
            <a:r>
              <a:rPr lang="ko-KR" altLang="en-US" sz="1200" smtClean="0"/>
              <a:t>한개의 </a:t>
            </a:r>
            <a:r>
              <a:rPr lang="en-US" altLang="ko-KR" sz="1200" smtClean="0"/>
              <a:t>row]</a:t>
            </a:r>
            <a:r>
              <a:rPr lang="ko-KR" altLang="en-US" sz="1200" smtClean="0"/>
              <a:t> 가져와 그와 관련된 </a:t>
            </a:r>
            <a:r>
              <a:rPr lang="en-US" altLang="ko-KR" sz="1200" smtClean="0"/>
              <a:t>restaurnat</a:t>
            </a:r>
            <a:r>
              <a:rPr lang="ko-KR" altLang="en-US" sz="1200" smtClean="0"/>
              <a:t>를 다시 한번 검색을 통해 가져와서 </a:t>
            </a:r>
            <a:r>
              <a:rPr lang="en-US" altLang="ko-KR" sz="1200" smtClean="0"/>
              <a:t>Review</a:t>
            </a:r>
            <a:r>
              <a:rPr lang="ko-KR" altLang="en-US" sz="1200" smtClean="0"/>
              <a:t>객체의 </a:t>
            </a:r>
            <a:r>
              <a:rPr lang="en-US" altLang="ko-KR" sz="1200" smtClean="0"/>
              <a:t>restaurant </a:t>
            </a:r>
            <a:r>
              <a:rPr lang="ko-KR" altLang="en-US" sz="1200" smtClean="0"/>
              <a:t>필드에 삽입하게 된다</a:t>
            </a:r>
            <a:r>
              <a:rPr lang="en-US" altLang="ko-KR" sz="1200" smtClean="0"/>
              <a:t>.</a:t>
            </a:r>
            <a:br>
              <a:rPr lang="en-US" altLang="ko-KR" sz="1200" smtClean="0"/>
            </a:b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ko-KR" altLang="en-US" sz="1200" smtClean="0">
                <a:solidFill>
                  <a:srgbClr val="FF0000"/>
                </a:solidFill>
              </a:rPr>
              <a:t>즉 </a:t>
            </a:r>
            <a:r>
              <a:rPr lang="en-US" altLang="ko-KR" sz="1200" smtClean="0">
                <a:solidFill>
                  <a:srgbClr val="FF0000"/>
                </a:solidFill>
              </a:rPr>
              <a:t>review </a:t>
            </a:r>
            <a:r>
              <a:rPr lang="ko-KR" altLang="en-US" sz="1200" smtClean="0">
                <a:solidFill>
                  <a:srgbClr val="FF0000"/>
                </a:solidFill>
              </a:rPr>
              <a:t>객체 한번 관련된 </a:t>
            </a:r>
            <a:r>
              <a:rPr lang="en-US" altLang="ko-KR" sz="1200" smtClean="0">
                <a:solidFill>
                  <a:srgbClr val="FF0000"/>
                </a:solidFill>
              </a:rPr>
              <a:t>restarant </a:t>
            </a:r>
            <a:r>
              <a:rPr lang="ko-KR" altLang="en-US" sz="1200" smtClean="0">
                <a:solidFill>
                  <a:srgbClr val="FF0000"/>
                </a:solidFill>
              </a:rPr>
              <a:t>객체 한번</a:t>
            </a:r>
            <a:r>
              <a:rPr lang="en-US" altLang="ko-KR" sz="1200" smtClean="0">
                <a:solidFill>
                  <a:srgbClr val="FF0000"/>
                </a:solidFill>
              </a:rPr>
              <a:t>, row </a:t>
            </a:r>
            <a:r>
              <a:rPr lang="ko-KR" altLang="en-US" sz="1200" smtClean="0">
                <a:solidFill>
                  <a:srgbClr val="FF0000"/>
                </a:solidFill>
              </a:rPr>
              <a:t>하나당 두 번씩 검색 하며</a:t>
            </a:r>
            <a:r>
              <a:rPr lang="en-US" altLang="ko-KR" sz="1200" smtClean="0">
                <a:solidFill>
                  <a:srgbClr val="FF0000"/>
                </a:solidFill>
              </a:rPr>
              <a:t>, Review</a:t>
            </a:r>
            <a:r>
              <a:rPr lang="ko-KR" altLang="en-US" sz="1200" smtClean="0">
                <a:solidFill>
                  <a:srgbClr val="FF0000"/>
                </a:solidFill>
              </a:rPr>
              <a:t>에 존재하는 </a:t>
            </a:r>
            <a:r>
              <a:rPr lang="en-US" altLang="ko-KR" sz="1200" smtClean="0">
                <a:solidFill>
                  <a:srgbClr val="FF0000"/>
                </a:solidFill>
              </a:rPr>
              <a:t>row </a:t>
            </a:r>
            <a:r>
              <a:rPr lang="ko-KR" altLang="en-US" sz="1200" smtClean="0">
                <a:solidFill>
                  <a:srgbClr val="FF0000"/>
                </a:solidFill>
              </a:rPr>
              <a:t>개수 </a:t>
            </a:r>
            <a:r>
              <a:rPr lang="en-US" altLang="ko-KR" sz="1200" smtClean="0">
                <a:solidFill>
                  <a:srgbClr val="FF0000"/>
                </a:solidFill>
              </a:rPr>
              <a:t>x 2 </a:t>
            </a:r>
            <a:r>
              <a:rPr lang="ko-KR" altLang="en-US" sz="1200" smtClean="0">
                <a:solidFill>
                  <a:srgbClr val="FF0000"/>
                </a:solidFill>
              </a:rPr>
              <a:t>의 </a:t>
            </a:r>
            <a:r>
              <a:rPr lang="en-US" altLang="ko-KR" sz="1200" smtClean="0">
                <a:solidFill>
                  <a:srgbClr val="FF0000"/>
                </a:solidFill>
              </a:rPr>
              <a:t>DB</a:t>
            </a:r>
            <a:r>
              <a:rPr lang="ko-KR" altLang="en-US" sz="1200" smtClean="0">
                <a:solidFill>
                  <a:srgbClr val="FF0000"/>
                </a:solidFill>
              </a:rPr>
              <a:t>검색을 진행하는 쿼리이다</a:t>
            </a:r>
            <a:r>
              <a:rPr lang="en-US" altLang="ko-KR" sz="120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200"/>
          </a:p>
          <a:p>
            <a:r>
              <a:rPr lang="ko-KR" altLang="en-US" sz="1200" smtClean="0"/>
              <a:t>이는 매우 비효율적인 </a:t>
            </a:r>
            <a:r>
              <a:rPr lang="en-US" altLang="ko-KR" sz="1200" smtClean="0"/>
              <a:t>DB</a:t>
            </a:r>
            <a:r>
              <a:rPr lang="ko-KR" altLang="en-US" sz="1200" smtClean="0"/>
              <a:t>접근 및 검색 방법이며</a:t>
            </a:r>
            <a:r>
              <a:rPr lang="en-US" altLang="ko-KR" sz="1200" smtClean="0"/>
              <a:t>, </a:t>
            </a:r>
            <a:r>
              <a:rPr lang="ko-KR" altLang="en-US" sz="1200" b="1" smtClean="0">
                <a:solidFill>
                  <a:srgbClr val="002060"/>
                </a:solidFill>
              </a:rPr>
              <a:t>이를 한번의 명령으로 </a:t>
            </a:r>
            <a:r>
              <a:rPr lang="en-US" altLang="ko-KR" sz="1200" b="1" smtClean="0">
                <a:solidFill>
                  <a:srgbClr val="002060"/>
                </a:solidFill>
              </a:rPr>
              <a:t>join</a:t>
            </a:r>
            <a:r>
              <a:rPr lang="ko-KR" altLang="en-US" sz="1200" b="1" smtClean="0">
                <a:solidFill>
                  <a:srgbClr val="002060"/>
                </a:solidFill>
              </a:rPr>
              <a:t>된 형태로 </a:t>
            </a:r>
            <a:r>
              <a:rPr lang="en-US" altLang="ko-KR" sz="1200" b="1" smtClean="0">
                <a:solidFill>
                  <a:srgbClr val="002060"/>
                </a:solidFill>
              </a:rPr>
              <a:t>Review list</a:t>
            </a:r>
            <a:r>
              <a:rPr lang="ko-KR" altLang="en-US" sz="1200" b="1" smtClean="0">
                <a:solidFill>
                  <a:srgbClr val="002060"/>
                </a:solidFill>
              </a:rPr>
              <a:t>를 가져오는 검색 방법은</a:t>
            </a:r>
            <a:r>
              <a:rPr lang="en-US" altLang="ko-KR" sz="1200" b="1" smtClean="0">
                <a:solidFill>
                  <a:srgbClr val="002060"/>
                </a:solidFill>
              </a:rPr>
              <a:t>, select_related() </a:t>
            </a:r>
            <a:r>
              <a:rPr lang="ko-KR" altLang="en-US" sz="1200" b="1" smtClean="0">
                <a:solidFill>
                  <a:srgbClr val="002060"/>
                </a:solidFill>
              </a:rPr>
              <a:t>메소드를 추가하는 것이다</a:t>
            </a:r>
            <a:r>
              <a:rPr lang="en-US" altLang="ko-KR" sz="1200" b="1" smtClean="0">
                <a:solidFill>
                  <a:srgbClr val="002060"/>
                </a:solidFill>
              </a:rPr>
              <a:t>.</a:t>
            </a:r>
            <a:endParaRPr lang="ko-KR" altLang="en-US" sz="12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647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0424"/>
            <a:ext cx="5904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2</a:t>
            </a:r>
            <a:r>
              <a:rPr lang="en-US" altLang="ko-KR" sz="1200" smtClean="0"/>
              <a:t>. </a:t>
            </a:r>
            <a:r>
              <a:rPr lang="ko-KR" altLang="en-US" sz="1200" smtClean="0"/>
              <a:t>검색된 모든 </a:t>
            </a:r>
            <a:r>
              <a:rPr lang="en-US" altLang="ko-KR" sz="1200" smtClean="0"/>
              <a:t>review </a:t>
            </a:r>
            <a:r>
              <a:rPr lang="ko-KR" altLang="en-US" sz="1200" smtClean="0"/>
              <a:t>를 보여주는 </a:t>
            </a:r>
            <a:r>
              <a:rPr lang="en-US" altLang="ko-KR" sz="1200" smtClean="0"/>
              <a:t>review_list.html </a:t>
            </a:r>
            <a:r>
              <a:rPr lang="ko-KR" altLang="en-US" sz="1200" smtClean="0"/>
              <a:t>페이지 작성</a:t>
            </a:r>
            <a:endParaRPr lang="en-US" altLang="ko-KR" sz="120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0" y="467424"/>
            <a:ext cx="6213514" cy="5149965"/>
            <a:chOff x="0" y="467424"/>
            <a:chExt cx="6213514" cy="514996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67424"/>
              <a:ext cx="5904767" cy="2313646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119" y="2781070"/>
              <a:ext cx="6136395" cy="2836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7432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756</Words>
  <Application>Microsoft Office PowerPoint</Application>
  <PresentationFormat>와이드스크린</PresentationFormat>
  <Paragraphs>110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khb3025@gmail.com</dc:creator>
  <cp:lastModifiedBy>Windows 사용자</cp:lastModifiedBy>
  <cp:revision>20</cp:revision>
  <dcterms:created xsi:type="dcterms:W3CDTF">2021-06-22T00:10:32Z</dcterms:created>
  <dcterms:modified xsi:type="dcterms:W3CDTF">2021-08-12T14:43:27Z</dcterms:modified>
</cp:coreProperties>
</file>