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2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6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7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7F32-8F28-45B8-BEF1-E52F6A17D03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1251-E6CB-4BEB-B39D-9EF1A4570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기능 추가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" y="654626"/>
            <a:ext cx="11461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기존 모델에 새 컬럼</a:t>
            </a:r>
            <a:r>
              <a:rPr lang="en-US" altLang="ko-KR" sz="1200" smtClean="0"/>
              <a:t>(</a:t>
            </a:r>
            <a:r>
              <a:rPr lang="ko-KR" altLang="en-US" sz="1200" smtClean="0"/>
              <a:t>필드</a:t>
            </a:r>
            <a:r>
              <a:rPr lang="en-US" altLang="ko-KR" sz="1200" smtClean="0"/>
              <a:t>) </a:t>
            </a:r>
            <a:r>
              <a:rPr lang="ko-KR" altLang="en-US" sz="1200" smtClean="0"/>
              <a:t>추가하기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/>
            </a:pPr>
            <a:endParaRPr lang="en-US" altLang="ko-KR" sz="1200"/>
          </a:p>
          <a:p>
            <a:r>
              <a:rPr lang="en-US" altLang="ko-KR" sz="1200" smtClean="0"/>
              <a:t>2.  </a:t>
            </a:r>
            <a:r>
              <a:rPr lang="ko-KR" altLang="en-US" sz="1200" smtClean="0"/>
              <a:t>생성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수정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 비밀번호 입력 적용하기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삭제 시 비밀번호 적용하기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69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5843" y="250122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/>
              <a:t>기존 모델에 새 컬럼</a:t>
            </a:r>
            <a:r>
              <a:rPr lang="en-US" altLang="ko-KR"/>
              <a:t>(</a:t>
            </a:r>
            <a:r>
              <a:rPr lang="ko-KR" altLang="en-US"/>
              <a:t>필드</a:t>
            </a:r>
            <a:r>
              <a:rPr lang="en-US" altLang="ko-KR"/>
              <a:t>) </a:t>
            </a:r>
            <a:r>
              <a:rPr lang="ko-KR" altLang="en-US"/>
              <a:t>추가하기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2" y="619454"/>
            <a:ext cx="6237608" cy="3710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0776" y="619454"/>
            <a:ext cx="531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강의 목표 </a:t>
            </a:r>
            <a:r>
              <a:rPr lang="en-US" altLang="ko-KR" sz="1200" smtClean="0"/>
              <a:t>:  model </a:t>
            </a:r>
            <a:r>
              <a:rPr lang="ko-KR" altLang="en-US" sz="1200" smtClean="0"/>
              <a:t>에 새로운 필드를 추가하여 연동된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에 생성하는 방법을 알아본다</a:t>
            </a:r>
            <a:r>
              <a:rPr lang="en-US" altLang="ko-KR" sz="120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776" y="1165412"/>
            <a:ext cx="53160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password 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image </a:t>
            </a:r>
            <a:r>
              <a:rPr lang="ko-KR" altLang="en-US" sz="1200" smtClean="0"/>
              <a:t>필드의 추가</a:t>
            </a:r>
            <a:endParaRPr lang="en-US" altLang="ko-KR" sz="1200" smtClean="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default=None </a:t>
            </a:r>
            <a:r>
              <a:rPr lang="ko-KR" altLang="en-US" sz="1200" smtClean="0"/>
              <a:t>옵션 </a:t>
            </a:r>
            <a:r>
              <a:rPr lang="en-US" altLang="ko-KR" sz="1200" smtClean="0"/>
              <a:t>: </a:t>
            </a:r>
            <a:r>
              <a:rPr lang="ko-KR" altLang="en-US" sz="1200" smtClean="0"/>
              <a:t>말그대로 해당 필드에 입력 값이 없을 시에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에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          null </a:t>
            </a:r>
            <a:r>
              <a:rPr lang="ko-KR" altLang="en-US" sz="1200" smtClean="0"/>
              <a:t>값이 저장되는 옵션이다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null=True </a:t>
            </a:r>
            <a:r>
              <a:rPr lang="ko-KR" altLang="en-US" sz="1200" smtClean="0"/>
              <a:t>옵션 </a:t>
            </a:r>
            <a:r>
              <a:rPr lang="en-US" altLang="ko-KR" sz="1200" smtClean="0"/>
              <a:t>: </a:t>
            </a:r>
            <a:r>
              <a:rPr lang="ko-KR" altLang="en-US" sz="1200" smtClean="0"/>
              <a:t>해당 필드에 대한 입력이 없을 시</a:t>
            </a:r>
            <a:r>
              <a:rPr lang="en-US" altLang="ko-KR" sz="1200" smtClean="0"/>
              <a:t>(null)</a:t>
            </a:r>
            <a:r>
              <a:rPr lang="ko-KR" altLang="en-US" sz="1200" smtClean="0"/>
              <a:t>의 동작을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    </a:t>
            </a:r>
            <a:r>
              <a:rPr lang="ko-KR" altLang="en-US" sz="1200" smtClean="0"/>
              <a:t>허용하는 옵션이다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          ※ null=True </a:t>
            </a:r>
            <a:r>
              <a:rPr lang="ko-KR" altLang="en-US" sz="1200" smtClean="0"/>
              <a:t>이어야하는 이유는 이미 기존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에 입력된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        row</a:t>
            </a:r>
            <a:r>
              <a:rPr lang="ko-KR" altLang="en-US" sz="1200" smtClean="0"/>
              <a:t>가 존재하며 해당 필드가 추가될 시 기존 입력된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        </a:t>
            </a:r>
            <a:r>
              <a:rPr lang="ko-KR" altLang="en-US" sz="1200" smtClean="0"/>
              <a:t>데이터들은 </a:t>
            </a:r>
            <a:r>
              <a:rPr lang="en-US" altLang="ko-KR" sz="1200" smtClean="0"/>
              <a:t>null</a:t>
            </a:r>
            <a:r>
              <a:rPr lang="ko-KR" altLang="en-US" sz="1200" smtClean="0"/>
              <a:t>로써 </a:t>
            </a:r>
            <a:r>
              <a:rPr lang="en-US" altLang="ko-KR" sz="1200" smtClean="0"/>
              <a:t>default </a:t>
            </a:r>
            <a:r>
              <a:rPr lang="ko-KR" altLang="en-US" sz="1200" smtClean="0"/>
              <a:t>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만약 </a:t>
            </a:r>
            <a:r>
              <a:rPr lang="en-US" altLang="ko-KR" sz="1200" smtClean="0"/>
              <a:t>null</a:t>
            </a:r>
            <a:r>
              <a:rPr lang="ko-KR" altLang="en-US" sz="1200" smtClean="0"/>
              <a:t>이 허용되지             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        </a:t>
            </a:r>
            <a:r>
              <a:rPr lang="ko-KR" altLang="en-US" sz="1200" smtClean="0"/>
              <a:t>않는다면 기존에 존재하는 데이터들의 </a:t>
            </a:r>
            <a:r>
              <a:rPr lang="en-US" altLang="ko-KR" sz="1200" smtClean="0"/>
              <a:t>password </a:t>
            </a:r>
            <a:br>
              <a:rPr lang="en-US" altLang="ko-KR" sz="1200" smtClean="0"/>
            </a:br>
            <a:r>
              <a:rPr lang="en-US" altLang="ko-KR" sz="1200" smtClean="0"/>
              <a:t>                         </a:t>
            </a:r>
            <a:r>
              <a:rPr lang="ko-KR" altLang="en-US" sz="1200" smtClean="0"/>
              <a:t>필드는 </a:t>
            </a:r>
            <a:r>
              <a:rPr lang="en-US" altLang="ko-KR" sz="1200" smtClean="0"/>
              <a:t>null</a:t>
            </a:r>
            <a:r>
              <a:rPr lang="ko-KR" altLang="en-US" sz="1200" smtClean="0"/>
              <a:t>로써 채워져야하나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상에선 </a:t>
            </a:r>
            <a:r>
              <a:rPr lang="en-US" altLang="ko-KR" sz="1200" smtClean="0"/>
              <a:t>null</a:t>
            </a:r>
            <a:r>
              <a:rPr lang="ko-KR" altLang="en-US" sz="1200" smtClean="0"/>
              <a:t>을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        </a:t>
            </a:r>
            <a:r>
              <a:rPr lang="ko-KR" altLang="en-US" sz="1200" smtClean="0"/>
              <a:t>허용치 않기에 무결성의 원칙에 따라</a:t>
            </a:r>
            <a:r>
              <a:rPr lang="en-US" altLang="ko-KR" sz="1200"/>
              <a:t> </a:t>
            </a:r>
            <a:r>
              <a:rPr lang="ko-KR" altLang="en-US" sz="1200" smtClean="0"/>
              <a:t>에러가 발생한다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</p:txBody>
      </p:sp>
      <p:sp>
        <p:nvSpPr>
          <p:cNvPr id="7" name="TextBox 6"/>
          <p:cNvSpPr txBox="1"/>
          <p:nvPr/>
        </p:nvSpPr>
        <p:spPr>
          <a:xfrm>
            <a:off x="6660775" y="3827930"/>
            <a:ext cx="531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ko-KR" altLang="en-US" sz="1200" smtClean="0"/>
              <a:t>변경된 </a:t>
            </a:r>
            <a:r>
              <a:rPr lang="en-US" altLang="ko-KR" sz="1200" smtClean="0"/>
              <a:t>model.py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연동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python manage.py makemigrations third       </a:t>
            </a:r>
            <a:br>
              <a:rPr lang="en-US" altLang="ko-KR" sz="1200" smtClean="0"/>
            </a:br>
            <a:r>
              <a:rPr lang="en-US" altLang="ko-KR" sz="1200" smtClean="0"/>
              <a:t>&gt;&gt; [third app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models.py </a:t>
            </a:r>
            <a:r>
              <a:rPr lang="ko-KR" altLang="en-US" sz="1200" smtClean="0"/>
              <a:t>변경 또는 추가된 필드를</a:t>
            </a:r>
            <a:r>
              <a:rPr lang="en-US" altLang="ko-KR" sz="1200" smtClean="0"/>
              <a:t> </a:t>
            </a:r>
            <a:r>
              <a:rPr lang="ko-KR" altLang="en-US" sz="1200" smtClean="0"/>
              <a:t>읽어들인다</a:t>
            </a:r>
            <a:r>
              <a:rPr lang="en-US" altLang="ko-KR" sz="1200" smtClean="0"/>
              <a:t>.]</a:t>
            </a:r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python manage.py migrate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&gt;&gt; [</a:t>
            </a:r>
            <a:r>
              <a:rPr lang="ko-KR" altLang="en-US" sz="1200" smtClean="0"/>
              <a:t>읽어들인 </a:t>
            </a:r>
            <a:r>
              <a:rPr lang="en-US" altLang="ko-KR" sz="1200" smtClean="0"/>
              <a:t>model.py </a:t>
            </a:r>
            <a:r>
              <a:rPr lang="ko-KR" altLang="en-US" sz="1200" smtClean="0"/>
              <a:t>정보를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상의 </a:t>
            </a:r>
            <a:r>
              <a:rPr lang="en-US" altLang="ko-KR" sz="1200" smtClean="0"/>
              <a:t>table</a:t>
            </a:r>
            <a:r>
              <a:rPr lang="ko-KR" altLang="en-US" sz="1200" smtClean="0"/>
              <a:t>에 적용시킨다</a:t>
            </a:r>
            <a:r>
              <a:rPr lang="en-US" altLang="ko-KR" sz="1200" smtClean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41020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604" y="151510"/>
            <a:ext cx="503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2. 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수정 </a:t>
            </a:r>
            <a:r>
              <a:rPr lang="en-US" altLang="ko-KR"/>
              <a:t>Form</a:t>
            </a:r>
            <a:r>
              <a:rPr lang="ko-KR" altLang="en-US"/>
              <a:t>에 비밀번호 입력 적용하기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4" y="601756"/>
            <a:ext cx="5562600" cy="438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2235" y="60175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강의 목적</a:t>
            </a:r>
            <a:r>
              <a:rPr lang="en-US" altLang="ko-KR" sz="1200" smtClean="0"/>
              <a:t>: 1.</a:t>
            </a:r>
            <a:r>
              <a:rPr lang="ko-KR" altLang="en-US" sz="1200" smtClean="0"/>
              <a:t>에서 생성하였던 </a:t>
            </a:r>
            <a:r>
              <a:rPr lang="en-US" altLang="ko-KR" sz="1200" smtClean="0"/>
              <a:t>password</a:t>
            </a:r>
            <a:r>
              <a:rPr lang="ko-KR" altLang="en-US" sz="1200" smtClean="0"/>
              <a:t>필드와 </a:t>
            </a:r>
            <a:r>
              <a:rPr lang="en-US" altLang="ko-KR" sz="1200" smtClean="0"/>
              <a:t>image </a:t>
            </a:r>
            <a:r>
              <a:rPr lang="ko-KR" altLang="en-US" sz="1200" smtClean="0"/>
              <a:t>필드를 레스토랑 데이터 입력 시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Form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Element</a:t>
            </a:r>
            <a:r>
              <a:rPr lang="ko-KR" altLang="en-US" sz="1200" smtClean="0"/>
              <a:t>로 확인할 수 있도록한다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  2. </a:t>
            </a:r>
            <a:r>
              <a:rPr lang="ko-KR" altLang="en-US" sz="1200" smtClean="0"/>
              <a:t>업데이트 시 </a:t>
            </a:r>
            <a:r>
              <a:rPr lang="en-US" altLang="ko-KR" sz="1200" smtClean="0"/>
              <a:t>image</a:t>
            </a:r>
            <a:r>
              <a:rPr lang="ko-KR" altLang="en-US" sz="1200" smtClean="0"/>
              <a:t>필드를 확인할 수 있도록 한다</a:t>
            </a:r>
            <a:r>
              <a:rPr lang="en-US" altLang="ko-KR" sz="1200" smtClean="0"/>
              <a:t>. [password </a:t>
            </a:r>
            <a:r>
              <a:rPr lang="ko-KR" altLang="en-US" sz="1200" smtClean="0"/>
              <a:t>제외</a:t>
            </a:r>
            <a:r>
              <a:rPr lang="en-US" altLang="ko-KR" sz="1200" smtClean="0"/>
              <a:t>]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782235" y="123825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validation.js </a:t>
            </a:r>
            <a:r>
              <a:rPr lang="ko-KR" altLang="en-US" sz="1200" smtClean="0"/>
              <a:t>와 같은 역할을 하는 </a:t>
            </a:r>
            <a:r>
              <a:rPr lang="en-US" altLang="ko-KR" sz="1200" smtClean="0"/>
              <a:t>form.py </a:t>
            </a:r>
            <a:r>
              <a:rPr lang="ko-KR" altLang="en-US" sz="1200" smtClean="0"/>
              <a:t>수정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32 L :  image 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password </a:t>
            </a:r>
            <a:r>
              <a:rPr lang="ko-KR" altLang="en-US" sz="1200" smtClean="0"/>
              <a:t>필드 추가</a:t>
            </a:r>
            <a:endParaRPr lang="en-US" altLang="ko-KR" sz="1200" smtClean="0"/>
          </a:p>
          <a:p>
            <a:r>
              <a:rPr lang="en-US" altLang="ko-KR" sz="1200" smtClean="0"/>
              <a:t>36~37 L : </a:t>
            </a:r>
            <a:r>
              <a:rPr lang="ko-KR" altLang="en-US" sz="1200" smtClean="0"/>
              <a:t>각각의 필드를 설명하는 라벨 추가</a:t>
            </a:r>
            <a:endParaRPr lang="en-US" altLang="ko-KR" sz="1200" smtClean="0"/>
          </a:p>
          <a:p>
            <a:r>
              <a:rPr lang="en-US" altLang="ko-KR" sz="1200" smtClean="0"/>
              <a:t>42~43 L : </a:t>
            </a:r>
            <a:r>
              <a:rPr lang="ko-KR" altLang="en-US" sz="1200" smtClean="0"/>
              <a:t>입력태그에 도움말 표시</a:t>
            </a:r>
            <a:endParaRPr lang="en-US" altLang="ko-KR" sz="1200" smtClean="0"/>
          </a:p>
          <a:p>
            <a:r>
              <a:rPr lang="en-US" altLang="ko-KR" sz="1200" smtClean="0"/>
              <a:t>46~48 L : password </a:t>
            </a:r>
            <a:r>
              <a:rPr lang="ko-KR" altLang="en-US" sz="1200" smtClean="0"/>
              <a:t>입력 시 암호 숨김 위젯 기능 추가</a:t>
            </a:r>
            <a:endParaRPr lang="en-US" altLang="ko-KR" sz="1200" smtClean="0"/>
          </a:p>
          <a:p>
            <a:r>
              <a:rPr lang="en-US" altLang="ko-KR" sz="1200" smtClean="0"/>
              <a:t>53~58 L : </a:t>
            </a:r>
            <a:r>
              <a:rPr lang="ko-KR" altLang="en-US" sz="1200" smtClean="0"/>
              <a:t>각각의 필드에 해당하는 </a:t>
            </a:r>
            <a:r>
              <a:rPr lang="en-US" altLang="ko-KR" sz="1200" smtClean="0"/>
              <a:t>error </a:t>
            </a:r>
            <a:r>
              <a:rPr lang="ko-KR" altLang="en-US" sz="1200" smtClean="0"/>
              <a:t>발생 시의 경고 창 발생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067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0" y="215153"/>
            <a:ext cx="5324937" cy="4817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6729" y="215153"/>
            <a:ext cx="63380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UpdateRestaurantForm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RestaurantForm</a:t>
            </a:r>
            <a:r>
              <a:rPr lang="ko-KR" altLang="en-US" sz="1200" smtClean="0"/>
              <a:t>의 경우는 신규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데이터 입력 시의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형태이나</a:t>
            </a:r>
            <a:r>
              <a:rPr lang="en-US" altLang="ko-KR" sz="1200" smtClean="0"/>
              <a:t>, </a:t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업데이트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</a:t>
            </a:r>
            <a:r>
              <a:rPr lang="ko-KR" altLang="en-US" sz="1200"/>
              <a:t>서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passwor</a:t>
            </a:r>
            <a:r>
              <a:rPr lang="ko-KR" altLang="en-US" sz="1200" smtClean="0"/>
              <a:t>는 변경되지 않도록 </a:t>
            </a:r>
            <a:r>
              <a:rPr lang="en-US" altLang="ko-KR" sz="1200" smtClean="0"/>
              <a:t>password </a:t>
            </a:r>
            <a:r>
              <a:rPr lang="ko-KR" altLang="en-US" sz="1200" smtClean="0"/>
              <a:t>필드가 보이지 않도록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구현하려 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이를 위하여 새로운 </a:t>
            </a:r>
            <a:r>
              <a:rPr lang="en-US" altLang="ko-KR" sz="1200" smtClean="0"/>
              <a:t>Form Class (UpdateRestaurantForm) </a:t>
            </a:r>
            <a:r>
              <a:rPr lang="ko-KR" altLang="en-US" sz="1200" smtClean="0"/>
              <a:t>을 </a:t>
            </a:r>
            <a:r>
              <a:rPr lang="en-US" altLang="ko-KR" sz="1200" smtClean="0"/>
              <a:t>RestaurantForm</a:t>
            </a:r>
            <a:r>
              <a:rPr lang="ko-KR" altLang="en-US" sz="1200" smtClean="0"/>
              <a:t>으로 부터 상속받아 작성한다</a:t>
            </a:r>
            <a:r>
              <a:rPr lang="en-US" altLang="ko-KR" sz="12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63 L : </a:t>
            </a:r>
            <a:r>
              <a:rPr lang="ko-KR" altLang="en-US" sz="1200" smtClean="0"/>
              <a:t>상속받은 </a:t>
            </a:r>
            <a:r>
              <a:rPr lang="en-US" altLang="ko-KR" sz="1200" smtClean="0"/>
              <a:t>class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password </a:t>
            </a:r>
            <a:r>
              <a:rPr lang="ko-KR" altLang="en-US" sz="1200" smtClean="0"/>
              <a:t>필드는 제외시킨다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550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7" y="201706"/>
            <a:ext cx="592455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0118" y="201706"/>
            <a:ext cx="5298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updat</a:t>
            </a:r>
            <a:r>
              <a:rPr lang="ko-KR" altLang="en-US" sz="1200" smtClean="0"/>
              <a:t>관련하여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이 새로 작성되었음으로 </a:t>
            </a:r>
            <a:r>
              <a:rPr lang="en-US" altLang="ko-KR" sz="1200" smtClean="0"/>
              <a:t>views.py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update </a:t>
            </a:r>
            <a:r>
              <a:rPr lang="ko-KR" altLang="en-US" sz="1200" smtClean="0"/>
              <a:t>메소드의 변경이 필요하다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34 L :</a:t>
            </a:r>
            <a:r>
              <a:rPr lang="ko-KR" altLang="en-US" sz="1200" smtClean="0"/>
              <a:t>수정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에서 비밀번호 입력 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입력된 비밀번호를 가져온다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       </a:t>
            </a:r>
            <a:r>
              <a:rPr lang="ko-KR" altLang="en-US" sz="1200" smtClean="0"/>
              <a:t>만약 비밀번호가 없다면</a:t>
            </a:r>
            <a:r>
              <a:rPr lang="en-US" altLang="ko-KR" sz="1200" smtClean="0"/>
              <a:t>, passwor</a:t>
            </a:r>
            <a:r>
              <a:rPr lang="ko-KR" altLang="en-US" sz="1200" smtClean="0"/>
              <a:t>변수를 </a:t>
            </a:r>
            <a:r>
              <a:rPr lang="en-US" altLang="ko-KR" sz="1200" smtClean="0"/>
              <a:t>‘’(</a:t>
            </a:r>
            <a:r>
              <a:rPr lang="ko-KR" altLang="en-US" sz="1200" smtClean="0"/>
              <a:t>공백</a:t>
            </a:r>
            <a:r>
              <a:rPr lang="en-US" altLang="ko-KR" sz="1200" smtClean="0"/>
              <a:t>)</a:t>
            </a:r>
            <a:r>
              <a:rPr lang="ko-KR" altLang="en-US" sz="1200" smtClean="0"/>
              <a:t>으로 </a:t>
            </a:r>
            <a:r>
              <a:rPr lang="en-US" altLang="ko-KR" sz="1200" smtClean="0"/>
              <a:t>default </a:t>
            </a:r>
            <a:r>
              <a:rPr lang="ko-KR" altLang="en-US" sz="1200" smtClean="0"/>
              <a:t>시킨다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37 L : DB</a:t>
            </a:r>
            <a:r>
              <a:rPr lang="ko-KR" altLang="en-US" sz="1200" smtClean="0"/>
              <a:t>상에 존재하는 특정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정보의 </a:t>
            </a:r>
            <a:r>
              <a:rPr lang="en-US" altLang="ko-KR" sz="1200" smtClean="0"/>
              <a:t>password</a:t>
            </a:r>
            <a:r>
              <a:rPr lang="ko-KR" altLang="en-US" sz="1200" smtClean="0"/>
              <a:t>와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에서 입력된 </a:t>
            </a:r>
            <a:r>
              <a:rPr lang="en-US" altLang="ko-KR" sz="1200" smtClean="0"/>
              <a:t>password</a:t>
            </a:r>
            <a:r>
              <a:rPr lang="ko-KR" altLang="en-US" sz="1200" smtClean="0"/>
              <a:t>와 동일한지 검사한다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>38 L : DB</a:t>
            </a:r>
            <a:r>
              <a:rPr lang="ko-KR" altLang="en-US" sz="1200" smtClean="0"/>
              <a:t>상의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비밀번호와 수정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 입력된 비밀번호가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</a:t>
            </a:r>
            <a:r>
              <a:rPr lang="ko-KR" altLang="en-US" sz="1200" smtClean="0"/>
              <a:t>동일하다면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에 수정된 정보를 </a:t>
            </a:r>
            <a:r>
              <a:rPr lang="en-US" altLang="ko-KR" sz="1200" smtClean="0"/>
              <a:t>update </a:t>
            </a:r>
            <a:r>
              <a:rPr lang="ko-KR" altLang="en-US" sz="1200" smtClean="0"/>
              <a:t>시킨다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470" y="3926484"/>
            <a:ext cx="2857933" cy="1816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07" y="3926484"/>
            <a:ext cx="2781396" cy="18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591" y="268052"/>
            <a:ext cx="328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삭제 시 비밀번호 적용하기</a:t>
            </a:r>
            <a:r>
              <a:rPr lang="en-US" altLang="ko-KR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2235" y="60175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강의 목적</a:t>
            </a:r>
            <a:r>
              <a:rPr lang="en-US" altLang="ko-KR" sz="1200" smtClean="0"/>
              <a:t>: 1</a:t>
            </a:r>
            <a:r>
              <a:rPr lang="en-US" altLang="ko-KR" sz="1200" smtClean="0"/>
              <a:t>. </a:t>
            </a:r>
            <a:r>
              <a:rPr lang="en-US" altLang="ko-KR" sz="1200" smtClean="0"/>
              <a:t>password</a:t>
            </a:r>
            <a:r>
              <a:rPr lang="ko-KR" altLang="en-US" sz="1200" smtClean="0"/>
              <a:t>가 존재하는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의 삭제 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     password</a:t>
            </a:r>
            <a:r>
              <a:rPr lang="ko-KR" altLang="en-US" sz="1200" smtClean="0"/>
              <a:t>를 입력받는 기능을 구현해본다</a:t>
            </a:r>
            <a:r>
              <a:rPr lang="en-US" altLang="ko-KR" sz="1200" smtClean="0"/>
              <a:t>.</a:t>
            </a:r>
            <a:endParaRPr lang="en-US" altLang="ko-KR" sz="12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1" y="1164011"/>
            <a:ext cx="6929800" cy="1606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2094" y="1164011"/>
            <a:ext cx="45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delete </a:t>
            </a:r>
            <a:r>
              <a:rPr lang="ko-KR" altLang="en-US" sz="1200" smtClean="0"/>
              <a:t>시 </a:t>
            </a:r>
            <a:r>
              <a:rPr lang="en-US" altLang="ko-KR" sz="1200" smtClean="0"/>
              <a:t>id</a:t>
            </a:r>
            <a:r>
              <a:rPr lang="ko-KR" altLang="en-US" sz="1200" smtClean="0"/>
              <a:t>값을 </a:t>
            </a:r>
            <a:r>
              <a:rPr lang="en-US" altLang="ko-KR" sz="1200" smtClean="0"/>
              <a:t>GET</a:t>
            </a:r>
            <a:r>
              <a:rPr lang="ko-KR" altLang="en-US" sz="1200" smtClean="0"/>
              <a:t>방식을 통하여 파라미터를 전달받는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</a:t>
            </a:r>
            <a:r>
              <a:rPr lang="ko-KR" altLang="en-US" sz="1200" smtClean="0"/>
              <a:t>것이 아닌  </a:t>
            </a:r>
            <a:r>
              <a:rPr lang="en-US" altLang="ko-KR" sz="1200" smtClean="0"/>
              <a:t>path parameter</a:t>
            </a:r>
            <a:r>
              <a:rPr lang="ko-KR" altLang="en-US" sz="1200" smtClean="0"/>
              <a:t>로 변경한다</a:t>
            </a:r>
            <a:r>
              <a:rPr lang="en-US" altLang="ko-KR" sz="1200" smtClean="0"/>
              <a:t>.</a:t>
            </a:r>
          </a:p>
          <a:p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61873" y="2770094"/>
            <a:ext cx="440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third/url.py</a:t>
            </a:r>
            <a:endParaRPr lang="ko-KR" altLang="en-US" sz="1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2" y="3350012"/>
            <a:ext cx="6906589" cy="1552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2094" y="3350012"/>
            <a:ext cx="45361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r>
              <a:rPr lang="en-US" altLang="ko-KR" sz="1200" smtClean="0"/>
              <a:t>. views.py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delete </a:t>
            </a:r>
            <a:r>
              <a:rPr lang="ko-KR" altLang="en-US" sz="1200" smtClean="0"/>
              <a:t>메소드를 수정한다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- 54L : path Parameter</a:t>
            </a:r>
            <a:r>
              <a:rPr lang="ko-KR" altLang="en-US" sz="1200" smtClean="0"/>
              <a:t>로 전달받은 </a:t>
            </a:r>
            <a:r>
              <a:rPr lang="en-US" altLang="ko-KR" sz="1200" smtClean="0"/>
              <a:t>id </a:t>
            </a:r>
            <a:r>
              <a:rPr lang="ko-KR" altLang="en-US" sz="1200" smtClean="0"/>
              <a:t>값을 통해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내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Restaruant item</a:t>
            </a:r>
            <a:r>
              <a:rPr lang="ko-KR" altLang="en-US" sz="1200" smtClean="0"/>
              <a:t>을 검색하여 가져온다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- 55L : request </a:t>
            </a:r>
            <a:r>
              <a:rPr lang="ko-KR" altLang="en-US" sz="1200" smtClean="0"/>
              <a:t>요청이 </a:t>
            </a:r>
            <a:r>
              <a:rPr lang="en-US" altLang="ko-KR" sz="1200" smtClean="0"/>
              <a:t>POST</a:t>
            </a:r>
            <a:r>
              <a:rPr lang="ko-KR" altLang="en-US" sz="1200" smtClean="0"/>
              <a:t>인지 그리고 그 </a:t>
            </a:r>
            <a:r>
              <a:rPr lang="en-US" altLang="ko-KR" sz="1200" smtClean="0"/>
              <a:t>POST reques</a:t>
            </a:r>
            <a:r>
              <a:rPr lang="ko-KR" altLang="en-US" sz="1200" smtClean="0"/>
              <a:t>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password </a:t>
            </a:r>
            <a:r>
              <a:rPr lang="ko-KR" altLang="en-US" sz="1200" smtClean="0"/>
              <a:t>엘리먼트가 존재하는지 확인한다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- 56~57L : </a:t>
            </a:r>
            <a:r>
              <a:rPr lang="ko-KR" altLang="en-US" sz="1200" smtClean="0"/>
              <a:t>검색한 </a:t>
            </a:r>
            <a:r>
              <a:rPr lang="en-US" altLang="ko-KR" sz="1200" smtClean="0"/>
              <a:t>item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password </a:t>
            </a:r>
            <a:r>
              <a:rPr lang="ko-KR" altLang="en-US" sz="1200" smtClean="0"/>
              <a:t>값과 </a:t>
            </a:r>
            <a:r>
              <a:rPr lang="en-US" altLang="ko-KR" sz="1200" smtClean="0"/>
              <a:t>request</a:t>
            </a:r>
            <a:r>
              <a:rPr lang="ko-KR" altLang="en-US" sz="1200" smtClean="0"/>
              <a:t>로 부터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전달받은 </a:t>
            </a:r>
            <a:r>
              <a:rPr lang="en-US" altLang="ko-KR" sz="1200" smtClean="0"/>
              <a:t>password </a:t>
            </a:r>
            <a:r>
              <a:rPr lang="ko-KR" altLang="en-US" sz="1200" smtClean="0"/>
              <a:t>값을 비교하여 서로 같은 값을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가지고 있다면 삭제를 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 만약 검색한 </a:t>
            </a:r>
            <a:r>
              <a:rPr lang="en-US" altLang="ko-KR" sz="1200" smtClean="0"/>
              <a:t>item</a:t>
            </a:r>
            <a:r>
              <a:rPr lang="ko-KR" altLang="en-US" sz="1200" smtClean="0"/>
              <a:t>의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password</a:t>
            </a:r>
            <a:r>
              <a:rPr lang="ko-KR" altLang="en-US" sz="1200" smtClean="0"/>
              <a:t>가 존재하지 않는다면 삭제를 진행한다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-60L : GET</a:t>
            </a:r>
            <a:r>
              <a:rPr lang="ko-KR" altLang="en-US" sz="1200" smtClean="0"/>
              <a:t>요청시 동작하는 코드로 </a:t>
            </a:r>
            <a:r>
              <a:rPr lang="en-US" altLang="ko-KR" sz="1200" smtClean="0"/>
              <a:t>restaurant item</a:t>
            </a:r>
            <a:r>
              <a:rPr lang="ko-KR" altLang="en-US" sz="1200" smtClean="0"/>
              <a:t>의 삭제에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</a:t>
            </a:r>
            <a:r>
              <a:rPr lang="ko-KR" altLang="en-US" sz="1200" smtClean="0"/>
              <a:t>관한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을 포함하는 </a:t>
            </a:r>
            <a:r>
              <a:rPr lang="en-US" altLang="ko-KR" sz="1200" smtClean="0"/>
              <a:t>delete.html </a:t>
            </a:r>
            <a:r>
              <a:rPr lang="ko-KR" altLang="en-US" sz="1200" smtClean="0"/>
              <a:t>코드로 </a:t>
            </a:r>
            <a:r>
              <a:rPr lang="en-US" altLang="ko-KR" sz="1200" smtClean="0"/>
              <a:t>redirec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2557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" y="311477"/>
            <a:ext cx="4840827" cy="4255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4353" y="311477"/>
            <a:ext cx="45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r>
              <a:rPr lang="en-US" altLang="ko-KR" sz="1200" smtClean="0"/>
              <a:t>. url.py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delete </a:t>
            </a:r>
            <a:r>
              <a:rPr lang="ko-KR" altLang="en-US" sz="1200" smtClean="0"/>
              <a:t>관련하여 </a:t>
            </a:r>
            <a:r>
              <a:rPr lang="en-US" altLang="ko-KR" sz="1200" smtClean="0"/>
              <a:t>get parameter </a:t>
            </a:r>
            <a:r>
              <a:rPr lang="ko-KR" altLang="en-US" sz="1200" smtClean="0"/>
              <a:t>전달이 아닌 </a:t>
            </a:r>
            <a:r>
              <a:rPr lang="en-US" altLang="ko-KR" sz="1200" smtClean="0"/>
              <a:t>path </a:t>
            </a:r>
            <a:br>
              <a:rPr lang="en-US" altLang="ko-KR" sz="1200" smtClean="0"/>
            </a:br>
            <a:r>
              <a:rPr lang="en-US" altLang="ko-KR" sz="1200" smtClean="0"/>
              <a:t>   parameter </a:t>
            </a:r>
            <a:r>
              <a:rPr lang="ko-KR" altLang="en-US" sz="1200" smtClean="0"/>
              <a:t>전달로 변경되었음으로 </a:t>
            </a:r>
            <a:r>
              <a:rPr lang="en-US" altLang="ko-KR" sz="1200" smtClean="0"/>
              <a:t>detail.html</a:t>
            </a:r>
            <a:r>
              <a:rPr lang="ko-KR" altLang="en-US" sz="1200" smtClean="0"/>
              <a:t>의 삭제 </a:t>
            </a:r>
            <a:r>
              <a:rPr lang="en-US" altLang="ko-KR" sz="1200" smtClean="0"/>
              <a:t>url </a:t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링크를 </a:t>
            </a:r>
            <a:r>
              <a:rPr lang="en-US" altLang="ko-KR" sz="1200" smtClean="0"/>
              <a:t>path parameter </a:t>
            </a:r>
            <a:r>
              <a:rPr lang="ko-KR" altLang="en-US" sz="1200" smtClean="0"/>
              <a:t>전달 형식으로 변경한다</a:t>
            </a:r>
            <a:r>
              <a:rPr lang="en-US" altLang="ko-KR" sz="120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3647" y="1963271"/>
            <a:ext cx="2877671" cy="125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2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6" y="324732"/>
            <a:ext cx="6067413" cy="265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4235" y="324732"/>
            <a:ext cx="453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4. restaurant_delete URL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GET </a:t>
            </a:r>
            <a:r>
              <a:rPr lang="ko-KR" altLang="en-US" sz="1200" smtClean="0"/>
              <a:t>방식의 요청 시 삭제관련 </a:t>
            </a:r>
            <a:r>
              <a:rPr lang="en-US" altLang="ko-KR" sz="1200" smtClean="0"/>
              <a:t>Form</a:t>
            </a:r>
            <a:br>
              <a:rPr lang="en-US" altLang="ko-KR" sz="1200" smtClean="0"/>
            </a:br>
            <a:r>
              <a:rPr lang="en-US" altLang="ko-KR" sz="1200" smtClean="0"/>
              <a:t>   </a:t>
            </a:r>
            <a:r>
              <a:rPr lang="ko-KR" altLang="en-US" sz="1200" smtClean="0"/>
              <a:t>이 포함된 </a:t>
            </a:r>
            <a:r>
              <a:rPr lang="en-US" altLang="ko-KR" sz="1200" smtClean="0"/>
              <a:t>delete.html</a:t>
            </a:r>
            <a:r>
              <a:rPr lang="ko-KR" altLang="en-US" sz="1200" smtClean="0"/>
              <a:t>로 이동한다고 언급하였다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그러나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delete.html</a:t>
            </a:r>
            <a:r>
              <a:rPr lang="ko-KR" altLang="en-US" sz="1200" smtClean="0"/>
              <a:t>은 아직 존재하지않음으로 이에 대한 </a:t>
            </a:r>
            <a:r>
              <a:rPr lang="en-US" altLang="ko-KR" sz="1200" smtClean="0"/>
              <a:t>html</a:t>
            </a:r>
            <a:r>
              <a:rPr lang="ko-KR" altLang="en-US" sz="1200" smtClean="0"/>
              <a:t>을 새로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</a:t>
            </a:r>
            <a:r>
              <a:rPr lang="ko-KR" altLang="en-US" sz="1200" smtClean="0"/>
              <a:t>작성한다</a:t>
            </a:r>
            <a:r>
              <a:rPr lang="en-US" altLang="ko-KR" sz="120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6" y="3153086"/>
            <a:ext cx="3743847" cy="3581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29" y="3153086"/>
            <a:ext cx="4620270" cy="207674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096871" y="4191456"/>
            <a:ext cx="663388" cy="532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3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275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2021-09-06T13:59:57Z</dcterms:created>
  <dcterms:modified xsi:type="dcterms:W3CDTF">2021-09-08T14:47:04Z</dcterms:modified>
</cp:coreProperties>
</file>