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8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6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2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1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6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7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9FE3-5A17-4041-A7AA-1D2D956B6B9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C8F5-7286-4F67-B846-AAD9FB2CC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4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ko-kr/pycharm/download/#section=windows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354" y="220337"/>
            <a:ext cx="654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장고</a:t>
            </a:r>
            <a:r>
              <a:rPr lang="en-US" altLang="ko-KR" dirty="0" smtClean="0"/>
              <a:t>(Django) </a:t>
            </a:r>
            <a:r>
              <a:rPr lang="ko-KR" altLang="en-US" dirty="0" smtClean="0"/>
              <a:t>공략하기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573" y="782197"/>
            <a:ext cx="10455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로컬에 환경 구축하기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장고 설치하기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장고 </a:t>
            </a:r>
            <a:r>
              <a:rPr lang="ko-KR" altLang="en-US" sz="1400" dirty="0" err="1" smtClean="0"/>
              <a:t>웹프로젝트</a:t>
            </a:r>
            <a:r>
              <a:rPr lang="ko-KR" altLang="en-US" sz="1400" dirty="0" smtClean="0"/>
              <a:t> 만들기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장고 웹 앱 만들기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711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641" y="374573"/>
            <a:ext cx="42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로컬에 환경 구축하기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641" y="743905"/>
            <a:ext cx="10410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2"/>
              </a:rPr>
              <a:t>https://www.python.org/downloads/</a:t>
            </a:r>
            <a:r>
              <a:rPr lang="en-US" altLang="ko-KR" sz="1200" dirty="0" smtClean="0"/>
              <a:t> &lt;- </a:t>
            </a:r>
            <a:r>
              <a:rPr lang="ko-KR" altLang="en-US" sz="1200" dirty="0" smtClean="0"/>
              <a:t>해당 주소로 가서 원하는 버전의 </a:t>
            </a:r>
            <a:r>
              <a:rPr lang="en-US" altLang="ko-KR" sz="1200" dirty="0" smtClean="0"/>
              <a:t>python </a:t>
            </a:r>
            <a:r>
              <a:rPr lang="ko-KR" altLang="en-US" sz="1200" dirty="0" smtClean="0"/>
              <a:t>버전을 설치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1" y="1113238"/>
            <a:ext cx="7976212" cy="344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299" y="2552663"/>
            <a:ext cx="6521986" cy="4014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49947" y="6147412"/>
            <a:ext cx="1872867" cy="286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1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641" y="374573"/>
            <a:ext cx="42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로컬에 환경 구축하기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641" y="743905"/>
            <a:ext cx="1041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IDE </a:t>
            </a:r>
            <a:r>
              <a:rPr lang="ko-KR" altLang="en-US" sz="1200" dirty="0" smtClean="0"/>
              <a:t>설치하기 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pycham</a:t>
            </a:r>
            <a:r>
              <a:rPr lang="en-US" altLang="ko-KR" sz="1200" dirty="0" smtClean="0"/>
              <a:t> or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VSCODE]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>
                <a:hlinkClick r:id="rId2"/>
              </a:rPr>
              <a:t>https://code.visualstudio.com/download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&lt;- </a:t>
            </a:r>
            <a:r>
              <a:rPr lang="en-US" altLang="ko-KR" sz="1200" dirty="0" err="1" smtClean="0"/>
              <a:t>vscode</a:t>
            </a:r>
            <a:endParaRPr lang="en-US" altLang="ko-KR" sz="1200" dirty="0" smtClean="0"/>
          </a:p>
          <a:p>
            <a:r>
              <a:rPr lang="en-US" altLang="ko-KR" sz="1200" dirty="0" smtClean="0">
                <a:hlinkClick r:id="rId3"/>
              </a:rPr>
              <a:t>https://www.jetbrains.com/ko-kr/pycharm/download/#section=windows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pycham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222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641" y="374573"/>
            <a:ext cx="42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장고 </a:t>
            </a:r>
            <a:r>
              <a:rPr lang="ko-KR" altLang="en-US" dirty="0"/>
              <a:t>설치하기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91098" y="743905"/>
            <a:ext cx="10410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2-1. </a:t>
            </a:r>
            <a:r>
              <a:rPr lang="en-US" altLang="ko-KR" sz="1200" dirty="0" err="1" smtClean="0"/>
              <a:t>virtualenv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 파일 다운로드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41" y="1020904"/>
            <a:ext cx="5410200" cy="2581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1" y="3879178"/>
            <a:ext cx="6797407" cy="653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098" y="3570183"/>
            <a:ext cx="10410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2-2. </a:t>
            </a:r>
            <a:r>
              <a:rPr lang="en-US" altLang="ko-KR" sz="1200" dirty="0" err="1" smtClean="0"/>
              <a:t>virtualenv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압축풀기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실행 폴더 생성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1098" y="4564231"/>
            <a:ext cx="10410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2-3.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가상환경 실행하기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41" y="4841230"/>
            <a:ext cx="5450595" cy="3167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1098" y="5157972"/>
            <a:ext cx="10410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2-4. </a:t>
            </a:r>
            <a:r>
              <a:rPr lang="ko-KR" altLang="en-US" sz="1200" dirty="0" smtClean="0"/>
              <a:t>가상환경에서 </a:t>
            </a:r>
            <a:r>
              <a:rPr lang="en-US" altLang="ko-KR" sz="1200" dirty="0" smtClean="0"/>
              <a:t>Django </a:t>
            </a:r>
            <a:r>
              <a:rPr lang="ko-KR" altLang="en-US" sz="1200" dirty="0" smtClean="0"/>
              <a:t>설치하기</a:t>
            </a:r>
            <a:endParaRPr lang="en-US" altLang="ko-KR" sz="12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41" y="5474714"/>
            <a:ext cx="64960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5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8641" y="374573"/>
            <a:ext cx="42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장고 </a:t>
            </a:r>
            <a:r>
              <a:rPr lang="ko-KR" altLang="en-US" dirty="0" err="1"/>
              <a:t>웹프로젝트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41" y="743905"/>
            <a:ext cx="9458325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641" y="1909882"/>
            <a:ext cx="9458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django</a:t>
            </a:r>
            <a:r>
              <a:rPr lang="en-US" altLang="ko-KR" sz="1200" dirty="0" smtClean="0"/>
              <a:t>-admin </a:t>
            </a:r>
            <a:r>
              <a:rPr lang="en-US" altLang="ko-KR" sz="1200" dirty="0" err="1" smtClean="0"/>
              <a:t>startproject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프로젝트 생성 명령</a:t>
            </a:r>
            <a:endParaRPr lang="en-US" altLang="ko-KR" sz="1200" dirty="0" smtClean="0"/>
          </a:p>
          <a:p>
            <a:r>
              <a:rPr lang="en-US" altLang="ko-KR" sz="1200" dirty="0" err="1"/>
              <a:t>f</a:t>
            </a:r>
            <a:r>
              <a:rPr lang="en-US" altLang="ko-KR" sz="1200" dirty="0" err="1" smtClean="0"/>
              <a:t>irstdjango</a:t>
            </a:r>
            <a:r>
              <a:rPr lang="en-US" altLang="ko-KR" sz="1200" dirty="0" smtClean="0"/>
              <a:t> . -&gt; </a:t>
            </a:r>
            <a:r>
              <a:rPr lang="ko-KR" altLang="en-US" sz="1200" dirty="0" err="1" smtClean="0"/>
              <a:t>현재경로</a:t>
            </a:r>
            <a:r>
              <a:rPr lang="en-US" altLang="ko-KR" sz="1200" dirty="0" smtClean="0"/>
              <a:t>( . )</a:t>
            </a:r>
            <a:r>
              <a:rPr lang="ko-KR" altLang="en-US" sz="1200" dirty="0" smtClean="0"/>
              <a:t>에서 생성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※ </a:t>
            </a:r>
            <a:r>
              <a:rPr lang="ko-KR" altLang="en-US" sz="1200" dirty="0" smtClean="0"/>
              <a:t>웹 프로젝트의 실행 명령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err="1" smtClean="0"/>
              <a:t>Startpoject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 생성한 프로젝트와 같은 레벨에서 </a:t>
            </a:r>
            <a:r>
              <a:rPr lang="en-US" altLang="ko-KR" sz="1200" dirty="0" smtClean="0"/>
              <a:t>manage.py </a:t>
            </a:r>
            <a:r>
              <a:rPr lang="ko-KR" altLang="en-US" sz="1200" dirty="0" smtClean="0"/>
              <a:t>라는 파일을 찾을 수 있음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Manage.py </a:t>
            </a:r>
            <a:r>
              <a:rPr lang="ko-KR" altLang="en-US" sz="1200" dirty="0" smtClean="0"/>
              <a:t>가 포함된 폴더에서 </a:t>
            </a:r>
            <a:r>
              <a:rPr lang="en-US" altLang="ko-KR" sz="1200" dirty="0" smtClean="0"/>
              <a:t>python manage.py </a:t>
            </a:r>
            <a:r>
              <a:rPr lang="en-US" altLang="ko-KR" sz="1200" dirty="0" err="1" smtClean="0"/>
              <a:t>runserver</a:t>
            </a:r>
            <a:r>
              <a:rPr lang="en-US" altLang="ko-KR" sz="1200" dirty="0" smtClean="0"/>
              <a:t> 0.0.0.0:{</a:t>
            </a:r>
            <a:r>
              <a:rPr lang="ko-KR" altLang="en-US" sz="1200" dirty="0" smtClean="0"/>
              <a:t>포트번호</a:t>
            </a:r>
            <a:r>
              <a:rPr lang="en-US" altLang="ko-KR" sz="1200" dirty="0" smtClean="0"/>
              <a:t>} </a:t>
            </a:r>
            <a:r>
              <a:rPr lang="ko-KR" altLang="en-US" sz="1200" dirty="0" smtClean="0"/>
              <a:t>를 입력하면 된다</a:t>
            </a:r>
            <a:r>
              <a:rPr lang="en-US" altLang="ko-KR" sz="1200" dirty="0" smtClean="0"/>
              <a:t>. [0.0.0.0 (</a:t>
            </a:r>
            <a:r>
              <a:rPr lang="ko-KR" altLang="en-US" sz="1200" dirty="0" smtClean="0"/>
              <a:t>접근하는 모든 주소를 받</a:t>
            </a:r>
            <a:r>
              <a:rPr lang="ko-KR" altLang="en-US" sz="1200" dirty="0" smtClean="0"/>
              <a:t>음</a:t>
            </a:r>
            <a:r>
              <a:rPr lang="en-US" altLang="ko-KR" sz="1200" dirty="0" smtClean="0"/>
              <a:t>)]</a:t>
            </a:r>
          </a:p>
          <a:p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1" y="3663318"/>
            <a:ext cx="4748270" cy="29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5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641" y="374573"/>
            <a:ext cx="42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장고 </a:t>
            </a:r>
            <a:r>
              <a:rPr lang="ko-KR" altLang="en-US" dirty="0"/>
              <a:t>웹 앱 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41" y="1404917"/>
            <a:ext cx="5648325" cy="2505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641" y="882403"/>
            <a:ext cx="614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VSCode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에서 터미널을 열 수 있음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APP</a:t>
            </a:r>
            <a:r>
              <a:rPr lang="ko-KR" altLang="en-US" sz="1200" dirty="0" smtClean="0"/>
              <a:t>의 생성은 </a:t>
            </a:r>
            <a:r>
              <a:rPr lang="en-US" altLang="ko-KR" sz="1200" dirty="0" smtClean="0"/>
              <a:t>manage.py </a:t>
            </a:r>
            <a:r>
              <a:rPr lang="ko-KR" altLang="en-US" sz="1200" dirty="0" smtClean="0"/>
              <a:t>파일을 이용한다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51" y="1354601"/>
            <a:ext cx="2381250" cy="37147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5874327" y="2335577"/>
            <a:ext cx="1366624" cy="1266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8641" y="4087091"/>
            <a:ext cx="67025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first </a:t>
            </a:r>
            <a:r>
              <a:rPr lang="ko-KR" altLang="en-US" sz="1200" dirty="0" smtClean="0"/>
              <a:t>폴더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특정 기능을 수행하는 </a:t>
            </a:r>
            <a:r>
              <a:rPr lang="ko-KR" altLang="en-US" sz="1200" dirty="0" err="1" smtClean="0"/>
              <a:t>로직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(Application)</a:t>
            </a:r>
          </a:p>
          <a:p>
            <a:r>
              <a:rPr lang="en-US" altLang="ko-KR" sz="1200" dirty="0" err="1"/>
              <a:t>f</a:t>
            </a:r>
            <a:r>
              <a:rPr lang="en-US" altLang="ko-KR" sz="1200" dirty="0" err="1" smtClean="0"/>
              <a:t>irstdjango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폴더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환경변수</a:t>
            </a:r>
            <a:r>
              <a:rPr lang="en-US" altLang="ko-KR" sz="1200" dirty="0"/>
              <a:t>,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정적 파일 </a:t>
            </a:r>
            <a:r>
              <a:rPr lang="ko-KR" altLang="en-US" sz="1200" dirty="0" err="1" smtClean="0"/>
              <a:t>셋팅</a:t>
            </a:r>
            <a:r>
              <a:rPr lang="en-US" altLang="ko-KR" sz="1200" dirty="0" smtClean="0"/>
              <a:t>, DB</a:t>
            </a:r>
            <a:r>
              <a:rPr lang="ko-KR" altLang="en-US" sz="1200" dirty="0" smtClean="0"/>
              <a:t>연결 정보 등 설정</a:t>
            </a:r>
            <a:r>
              <a:rPr lang="en-US" altLang="ko-KR" sz="1200" dirty="0" smtClean="0"/>
              <a:t>(Project)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manage.py -&gt; </a:t>
            </a:r>
            <a:r>
              <a:rPr lang="ko-KR" altLang="en-US" sz="1200" dirty="0" smtClean="0"/>
              <a:t>장고 </a:t>
            </a:r>
            <a:r>
              <a:rPr lang="en-US" altLang="ko-KR" sz="1200" dirty="0" smtClean="0"/>
              <a:t>framework </a:t>
            </a:r>
            <a:r>
              <a:rPr lang="ko-KR" altLang="en-US" sz="1200" dirty="0" smtClean="0"/>
              <a:t>를 관리하기 위한 명령 </a:t>
            </a:r>
            <a:r>
              <a:rPr lang="en-US" altLang="ko-KR" sz="1200" dirty="0" smtClean="0"/>
              <a:t>Script</a:t>
            </a:r>
            <a:r>
              <a:rPr lang="ko-KR" altLang="en-US" sz="1200" dirty="0" smtClean="0"/>
              <a:t>를 저장하고 있는 파일</a:t>
            </a:r>
            <a:endParaRPr lang="en-US" altLang="ko-KR" sz="1200" dirty="0" smtClean="0"/>
          </a:p>
          <a:p>
            <a:r>
              <a:rPr lang="en-US" altLang="ko-KR" sz="1200" dirty="0"/>
              <a:t>s</a:t>
            </a:r>
            <a:r>
              <a:rPr lang="en-US" altLang="ko-KR" sz="1200" dirty="0" smtClean="0"/>
              <a:t>ettings.py -&gt; </a:t>
            </a:r>
            <a:r>
              <a:rPr lang="ko-KR" altLang="en-US" sz="1200" dirty="0" smtClean="0"/>
              <a:t>프로젝트 전반에 걸친 각종 설정들을 위해 작성되는 파일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( </a:t>
            </a:r>
            <a:r>
              <a:rPr lang="ko-KR" altLang="en-US" sz="1200" dirty="0" smtClean="0"/>
              <a:t>정적 변수 설정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웹 앱 등록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템플릿 규칙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언어규칙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정적 파일 경로 설정 등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u</a:t>
            </a:r>
            <a:r>
              <a:rPr lang="en-US" altLang="ko-KR" sz="1200" dirty="0" smtClean="0"/>
              <a:t>rls.py -&gt; </a:t>
            </a:r>
            <a:r>
              <a:rPr lang="ko-KR" altLang="en-US" sz="1200" dirty="0" smtClean="0"/>
              <a:t>사이트의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규칙 정의</a:t>
            </a:r>
            <a:endParaRPr lang="en-US" altLang="ko-KR" sz="1200" dirty="0" smtClean="0"/>
          </a:p>
          <a:p>
            <a:r>
              <a:rPr lang="en-US" altLang="ko-KR" sz="1200" dirty="0"/>
              <a:t>w</a:t>
            </a:r>
            <a:r>
              <a:rPr lang="en-US" altLang="ko-KR" sz="1200" dirty="0" smtClean="0"/>
              <a:t>sgi.py -&gt; </a:t>
            </a:r>
            <a:r>
              <a:rPr lang="ko-KR" altLang="en-US" sz="1200" dirty="0" smtClean="0"/>
              <a:t>배포 관련 파일 웹사이트 실행 프로세스 랑 관련된 파일</a:t>
            </a:r>
            <a:endParaRPr lang="en-US" altLang="ko-KR" sz="1200" dirty="0" smtClean="0"/>
          </a:p>
          <a:p>
            <a:r>
              <a:rPr lang="en-US" altLang="ko-KR" sz="1200" dirty="0" smtClean="0"/>
              <a:t>admin.py -&gt; </a:t>
            </a:r>
            <a:r>
              <a:rPr lang="ko-KR" altLang="en-US" sz="1200" dirty="0" smtClean="0"/>
              <a:t>관리자 사이트 생성 파일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Model.py -&gt; </a:t>
            </a:r>
            <a:r>
              <a:rPr lang="ko-KR" altLang="en-US" sz="1200" dirty="0" smtClean="0"/>
              <a:t>앱에서 사용되는 객체를 정의하며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파이썬에서는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ORM</a:t>
            </a:r>
            <a:r>
              <a:rPr lang="ko-KR" altLang="en-US" sz="1200" dirty="0" smtClean="0"/>
              <a:t>을 지원함으로써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테이블 </a:t>
            </a:r>
            <a:r>
              <a:rPr lang="ko-KR" altLang="en-US" sz="1200" dirty="0" err="1" smtClean="0"/>
              <a:t>맵핑</a:t>
            </a:r>
            <a:r>
              <a:rPr lang="ko-KR" altLang="en-US" sz="1200" dirty="0" smtClean="0"/>
              <a:t> 및 관리하는데 사용된다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View.py -&gt; DB</a:t>
            </a:r>
            <a:r>
              <a:rPr lang="ko-KR" altLang="en-US" sz="1200" dirty="0" smtClean="0"/>
              <a:t>에 저장된 데이터를 조회하고 가공하여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template</a:t>
            </a:r>
            <a:r>
              <a:rPr lang="ko-KR" altLang="en-US" sz="1200" dirty="0" smtClean="0"/>
              <a:t>과 결합하여</a:t>
            </a:r>
            <a:r>
              <a:rPr lang="en-US" altLang="ko-KR" sz="1200" dirty="0"/>
              <a:t>,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사용자에게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서비스 화면을 제공하는 역할을 한다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46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145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6</cp:revision>
  <dcterms:created xsi:type="dcterms:W3CDTF">2021-06-10T13:40:46Z</dcterms:created>
  <dcterms:modified xsi:type="dcterms:W3CDTF">2021-06-10T14:29:35Z</dcterms:modified>
</cp:coreProperties>
</file>