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6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8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6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7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4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4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9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1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0813-813F-4CDF-B235-04CF8188C508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82BF-8774-46FA-BDF6-9068BC37A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654626"/>
            <a:ext cx="11461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Django </a:t>
            </a:r>
            <a:r>
              <a:rPr lang="ko-KR" altLang="en-US" sz="1200" dirty="0" smtClean="0"/>
              <a:t>모델 개요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모델 클래스 선언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MTV</a:t>
            </a:r>
            <a:r>
              <a:rPr lang="ko-KR" altLang="en-US" sz="1200" dirty="0" smtClean="0"/>
              <a:t>패턴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ko-KR" altLang="en-US" sz="1200" dirty="0" smtClean="0"/>
              <a:t>데이터 생성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ko-KR" altLang="en-US" sz="1200" dirty="0" smtClean="0"/>
              <a:t>화면에 데이터 출력하기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9151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Django </a:t>
            </a:r>
            <a:r>
              <a:rPr lang="ko-KR" altLang="en-US" dirty="0" smtClean="0"/>
              <a:t>모델 개요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977" y="748145"/>
            <a:ext cx="11331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모델은 개발자가 필요로 하는 개념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또는 객체 정보 단위이다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어떤 일을 처리하고 결과를 저장하기 위한 단위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DB</a:t>
            </a:r>
            <a:r>
              <a:rPr lang="ko-KR" altLang="en-US" sz="1200" dirty="0" smtClean="0"/>
              <a:t>에 정보를 검색하여 모델에 저장하고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모델을 통해 처리하여 나온 결과를 다시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로 저장시키는 일종의 객체변수와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88977" y="1531928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Django </a:t>
            </a:r>
            <a:r>
              <a:rPr lang="ko-KR" altLang="en-US" sz="1200" dirty="0" smtClean="0"/>
              <a:t>에서는 </a:t>
            </a:r>
            <a:r>
              <a:rPr lang="en-US" altLang="ko-KR" sz="1200" dirty="0" smtClean="0"/>
              <a:t>ORM</a:t>
            </a:r>
            <a:r>
              <a:rPr lang="ko-KR" altLang="en-US" sz="1200" dirty="0" smtClean="0"/>
              <a:t>개념을 지원하므로</a:t>
            </a:r>
            <a:r>
              <a:rPr lang="en-US" altLang="ko-KR" sz="1200" dirty="0" smtClean="0"/>
              <a:t>, model</a:t>
            </a:r>
            <a:r>
              <a:rPr lang="ko-KR" altLang="en-US" sz="1200" dirty="0" smtClean="0"/>
              <a:t>을 통해 </a:t>
            </a:r>
            <a:r>
              <a:rPr lang="en-US" altLang="ko-KR" sz="1200" dirty="0" smtClean="0"/>
              <a:t>database</a:t>
            </a:r>
            <a:r>
              <a:rPr lang="ko-KR" altLang="en-US" sz="1200" dirty="0" smtClean="0"/>
              <a:t>에 테이블을 생성하거나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삭제 등이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7189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클래스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-1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0377" y="610693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목표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두 번째 </a:t>
            </a:r>
            <a:r>
              <a:rPr lang="en-US" altLang="ko-KR" sz="1200" dirty="0" smtClean="0"/>
              <a:t>App</a:t>
            </a:r>
            <a:r>
              <a:rPr lang="ko-KR" altLang="en-US" sz="1200" dirty="0" smtClean="0"/>
              <a:t>을 생성하여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작성하고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작성된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를 이용하여 자동화 된 코드를 실행해 </a:t>
            </a:r>
            <a:r>
              <a:rPr lang="en-US" altLang="ko-KR" sz="1200" dirty="0" smtClean="0"/>
              <a:t>DB Table</a:t>
            </a:r>
            <a:r>
              <a:rPr lang="ko-KR" altLang="en-US" sz="1200" dirty="0" smtClean="0"/>
              <a:t>을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52908" y="1290425"/>
            <a:ext cx="5306228" cy="190532"/>
            <a:chOff x="252908" y="1208346"/>
            <a:chExt cx="5306228" cy="1905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908" y="1208349"/>
              <a:ext cx="5306228" cy="19052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516535" y="1208346"/>
              <a:ext cx="2042601" cy="18703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8" y="1716036"/>
            <a:ext cx="2857899" cy="733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377" y="984271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APP </a:t>
            </a:r>
            <a:r>
              <a:rPr lang="ko-KR" altLang="en-US" sz="1200" dirty="0" smtClean="0"/>
              <a:t>생성 </a:t>
            </a:r>
            <a:r>
              <a:rPr lang="en-US" altLang="ko-KR" sz="1200" dirty="0" smtClean="0"/>
              <a:t>( App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: second 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52908" y="2262528"/>
            <a:ext cx="2042601" cy="187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0377" y="2684642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APP </a:t>
            </a:r>
            <a:r>
              <a:rPr lang="ko-KR" altLang="en-US" sz="1200" dirty="0" smtClean="0"/>
              <a:t>등록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08" y="2996055"/>
            <a:ext cx="3200847" cy="29531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497" y="2996055"/>
            <a:ext cx="3982006" cy="14289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91137" y="5589928"/>
            <a:ext cx="2042601" cy="187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26437" y="3850028"/>
            <a:ext cx="2042601" cy="187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9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모델 클래스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-2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0377" y="763958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60377" y="2684642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4. </a:t>
            </a:r>
            <a:r>
              <a:rPr lang="en-US" altLang="ko-KR" sz="1200" dirty="0" smtClean="0"/>
              <a:t>models.py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6" y="1194223"/>
            <a:ext cx="3143689" cy="10097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0609" y="1800718"/>
            <a:ext cx="2441391" cy="2058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0066" y="2204014"/>
            <a:ext cx="371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폴더 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urls.py {firstdjango.urls.py}</a:t>
            </a:r>
            <a:endParaRPr lang="ko-KR" altLang="en-US" sz="1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81" y="1170085"/>
            <a:ext cx="3086531" cy="1143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93314" y="2331115"/>
            <a:ext cx="371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second App </a:t>
            </a:r>
            <a:r>
              <a:rPr lang="ko-KR" altLang="en-US" sz="1200" dirty="0" smtClean="0"/>
              <a:t>폴더 내</a:t>
            </a:r>
            <a:r>
              <a:rPr lang="en-US" altLang="ko-KR" sz="1200" dirty="0"/>
              <a:t>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urls.py {second.urls.py}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66" y="3051094"/>
            <a:ext cx="6401693" cy="20386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24812" y="3104311"/>
            <a:ext cx="360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Django model</a:t>
            </a:r>
            <a:r>
              <a:rPr lang="ko-KR" altLang="en-US" sz="1200" dirty="0" smtClean="0"/>
              <a:t>을 통한 </a:t>
            </a:r>
            <a:r>
              <a:rPr lang="en-US" altLang="ko-KR" sz="1200" dirty="0" smtClean="0"/>
              <a:t>DB Table </a:t>
            </a:r>
            <a:r>
              <a:rPr lang="ko-KR" altLang="en-US" sz="1200" dirty="0" smtClean="0"/>
              <a:t>생성 시 </a:t>
            </a:r>
            <a:r>
              <a:rPr lang="en-US" altLang="ko-KR" sz="1200" dirty="0"/>
              <a:t>primary key </a:t>
            </a:r>
            <a:r>
              <a:rPr lang="ko-KR" altLang="en-US" sz="1200" dirty="0"/>
              <a:t>가 </a:t>
            </a:r>
            <a:r>
              <a:rPr lang="ko-KR" altLang="en-US" sz="1200" dirty="0" smtClean="0"/>
              <a:t>없을 경우 고유한 값을 가지는 </a:t>
            </a:r>
            <a:r>
              <a:rPr lang="en-US" altLang="ko-KR" sz="1200" dirty="0" smtClean="0"/>
              <a:t>id </a:t>
            </a:r>
            <a:r>
              <a:rPr lang="ko-KR" altLang="en-US" sz="1200" dirty="0" err="1" smtClean="0"/>
              <a:t>컬럼을</a:t>
            </a:r>
            <a:r>
              <a:rPr lang="ko-KR" altLang="en-US" sz="1200" dirty="0" smtClean="0"/>
              <a:t> 암묵적으로 생성한다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163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모델 클래스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-3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0377" y="763958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ko-KR" altLang="en-US" sz="1200" dirty="0" smtClean="0"/>
              <a:t>터미널에서 작성한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을 참고하여 </a:t>
            </a:r>
            <a:r>
              <a:rPr lang="en-US" altLang="ko-KR" sz="1200" dirty="0" smtClean="0"/>
              <a:t>migrations (</a:t>
            </a:r>
            <a:r>
              <a:rPr lang="ko-KR" altLang="en-US" sz="1200" dirty="0" smtClean="0"/>
              <a:t>이주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파일 생성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7" y="1089432"/>
            <a:ext cx="5258534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7" y="1347486"/>
            <a:ext cx="2915057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26" y="1347486"/>
            <a:ext cx="6782747" cy="2896004"/>
          </a:xfrm>
          <a:prstGeom prst="rect">
            <a:avLst/>
          </a:prstGeom>
        </p:spPr>
      </p:pic>
      <p:cxnSp>
        <p:nvCxnSpPr>
          <p:cNvPr id="8" name="꺾인 연결선 7"/>
          <p:cNvCxnSpPr>
            <a:stCxn id="5" idx="2"/>
            <a:endCxn id="6" idx="1"/>
          </p:cNvCxnSpPr>
          <p:nvPr/>
        </p:nvCxnSpPr>
        <p:spPr>
          <a:xfrm rot="16200000" flipH="1">
            <a:off x="2046913" y="1604375"/>
            <a:ext cx="762106" cy="1620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60377" y="1854200"/>
            <a:ext cx="2915057" cy="17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0377" y="4411519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4. </a:t>
            </a:r>
            <a:r>
              <a:rPr lang="ko-KR" altLang="en-US" sz="1200" dirty="0" smtClean="0"/>
              <a:t>터미널에서 </a:t>
            </a:r>
            <a:r>
              <a:rPr lang="ko-KR" altLang="en-US" sz="1200" dirty="0" smtClean="0"/>
              <a:t>생성한 </a:t>
            </a:r>
            <a:r>
              <a:rPr lang="en-US" altLang="ko-KR" sz="1200" dirty="0" smtClean="0"/>
              <a:t>migrations (</a:t>
            </a:r>
            <a:r>
              <a:rPr lang="ko-KR" altLang="en-US" sz="1200" dirty="0" smtClean="0"/>
              <a:t>이주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파일의 내용을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적용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8" y="4750204"/>
            <a:ext cx="494416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6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544" y="285234"/>
            <a:ext cx="1392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MTV</a:t>
            </a:r>
            <a:r>
              <a:rPr lang="ko-KR" altLang="en-US" dirty="0"/>
              <a:t>패턴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7544" y="654566"/>
            <a:ext cx="90355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웹 프레임워크의 기본적인 패턴에 대한 개념은 </a:t>
            </a:r>
            <a:r>
              <a:rPr lang="en-US" altLang="ko-KR" sz="1200" dirty="0" smtClean="0"/>
              <a:t>MVC </a:t>
            </a:r>
            <a:r>
              <a:rPr lang="ko-KR" altLang="en-US" sz="1200" dirty="0" smtClean="0"/>
              <a:t>로써 </a:t>
            </a:r>
            <a:r>
              <a:rPr lang="en-US" altLang="ko-KR" sz="1200" dirty="0" smtClean="0"/>
              <a:t>Model, View , Controller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※ </a:t>
            </a:r>
            <a:r>
              <a:rPr lang="en-US" altLang="ko-KR" sz="1200" dirty="0" smtClean="0"/>
              <a:t>Django </a:t>
            </a:r>
            <a:r>
              <a:rPr lang="ko-KR" altLang="en-US" sz="1200" dirty="0" smtClean="0"/>
              <a:t>웹 프레임워크의 패턴은 </a:t>
            </a:r>
            <a:r>
              <a:rPr lang="en-US" altLang="ko-KR" sz="1200" dirty="0" smtClean="0"/>
              <a:t>MTV</a:t>
            </a:r>
            <a:r>
              <a:rPr lang="ko-KR" altLang="en-US" sz="1200" dirty="0" smtClean="0"/>
              <a:t>라고 하는데</a:t>
            </a:r>
            <a:r>
              <a:rPr lang="en-US" altLang="ko-KR" sz="1200" dirty="0" smtClean="0"/>
              <a:t>, Model, Template, View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MVC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MTV</a:t>
            </a:r>
            <a:r>
              <a:rPr lang="ko-KR" altLang="en-US" sz="1200" dirty="0" smtClean="0"/>
              <a:t>를 비교해보자면</a:t>
            </a:r>
            <a:r>
              <a:rPr lang="en-US" altLang="ko-KR" sz="1200" dirty="0" smtClean="0"/>
              <a:t>, Model</a:t>
            </a:r>
            <a:r>
              <a:rPr lang="ko-KR" altLang="en-US" sz="1200" dirty="0" smtClean="0"/>
              <a:t>은 동일하며</a:t>
            </a:r>
            <a:r>
              <a:rPr lang="en-US" altLang="ko-KR" sz="1200" dirty="0" smtClean="0"/>
              <a:t>, MVC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MTV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이 동일한 개념이다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MVC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Controller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MTV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가 동일한 개념을 갖는다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-- Django --</a:t>
            </a:r>
          </a:p>
          <a:p>
            <a:r>
              <a:rPr lang="en-US" altLang="ko-KR" sz="1200" dirty="0" smtClean="0"/>
              <a:t>Model -&gt; model.py</a:t>
            </a:r>
            <a:r>
              <a:rPr lang="ko-KR" altLang="en-US" sz="1200" dirty="0" smtClean="0"/>
              <a:t>에 작성된 </a:t>
            </a:r>
            <a:r>
              <a:rPr lang="ko-KR" altLang="en-US" sz="1200" dirty="0" smtClean="0"/>
              <a:t>객체</a:t>
            </a:r>
            <a:endParaRPr lang="en-US" altLang="ko-KR" sz="1200" dirty="0"/>
          </a:p>
          <a:p>
            <a:r>
              <a:rPr lang="en-US" altLang="ko-KR" sz="1200" dirty="0" smtClean="0"/>
              <a:t>Template -&gt; .html, .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</a:t>
            </a:r>
            <a:endParaRPr lang="en-US" altLang="ko-KR" sz="1200" dirty="0" smtClean="0"/>
          </a:p>
          <a:p>
            <a:r>
              <a:rPr lang="en-US" altLang="ko-KR" sz="1200" dirty="0" err="1" smtClean="0"/>
              <a:t>Views,py</a:t>
            </a:r>
            <a:r>
              <a:rPr lang="en-US" altLang="ko-KR" sz="1200" dirty="0" smtClean="0"/>
              <a:t> -&gt;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의 조작 및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을 반환하기 위한 제어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664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393" y="23443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4"/>
            </a:pPr>
            <a:r>
              <a:rPr lang="ko-KR" altLang="en-US" dirty="0"/>
              <a:t>데이터 생성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0377" y="610693"/>
            <a:ext cx="903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목표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작성한 </a:t>
            </a:r>
            <a:r>
              <a:rPr lang="en-US" altLang="ko-KR" sz="1200" dirty="0" smtClean="0"/>
              <a:t>model </a:t>
            </a:r>
            <a:r>
              <a:rPr lang="ko-KR" altLang="en-US" sz="1200" dirty="0" smtClean="0"/>
              <a:t>의 객체를 생성하여 데이터를 입력하고 가져와본다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3" y="1262919"/>
            <a:ext cx="5715798" cy="762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76" y="936806"/>
            <a:ext cx="110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manage.py </a:t>
            </a:r>
            <a:r>
              <a:rPr lang="ko-KR" altLang="en-US" sz="1200" dirty="0" smtClean="0"/>
              <a:t>파일이 존재하는 폴더로 이동하여</a:t>
            </a:r>
            <a:r>
              <a:rPr lang="en-US" altLang="ko-KR" sz="1200" dirty="0" smtClean="0"/>
              <a:t>, python manage.py shell </a:t>
            </a:r>
            <a:r>
              <a:rPr lang="ko-KR" altLang="en-US" sz="1200" dirty="0" smtClean="0"/>
              <a:t>명령을 입력하면</a:t>
            </a:r>
            <a:r>
              <a:rPr lang="en-US" altLang="ko-KR" sz="1200" dirty="0" smtClean="0"/>
              <a:t>, python shell script(</a:t>
            </a:r>
            <a:r>
              <a:rPr lang="ko-KR" altLang="en-US" sz="1200" dirty="0" smtClean="0"/>
              <a:t>인터프리터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실행시킬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8393" y="2167209"/>
            <a:ext cx="110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Post </a:t>
            </a:r>
            <a:r>
              <a:rPr lang="ko-KR" altLang="en-US" sz="1200" dirty="0" smtClean="0"/>
              <a:t>개체 생성</a:t>
            </a:r>
            <a:r>
              <a:rPr lang="en-US" altLang="ko-KR" sz="1200" dirty="0" smtClean="0"/>
              <a:t>.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3" y="2444208"/>
            <a:ext cx="4839375" cy="1514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93" y="4667454"/>
            <a:ext cx="1933845" cy="495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393" y="4390455"/>
            <a:ext cx="110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ko-KR" altLang="en-US" sz="1200" dirty="0" smtClean="0"/>
              <a:t>생성된 </a:t>
            </a:r>
            <a:r>
              <a:rPr lang="en-US" altLang="ko-KR" sz="1200" dirty="0" smtClean="0"/>
              <a:t>Post </a:t>
            </a:r>
            <a:r>
              <a:rPr lang="ko-KR" altLang="en-US" sz="1200" dirty="0" smtClean="0"/>
              <a:t>객체들을 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72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393" y="234434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화면에 데이터 출력하기 </a:t>
            </a:r>
            <a:r>
              <a:rPr lang="en-US" altLang="ko-KR" dirty="0" smtClean="0"/>
              <a:t>-1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28393" y="720906"/>
            <a:ext cx="110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second 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작성하기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3" y="997905"/>
            <a:ext cx="3648584" cy="1171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393" y="2308143"/>
            <a:ext cx="110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2.views.</a:t>
            </a:r>
            <a:r>
              <a:rPr lang="en-US" altLang="ko-KR" sz="1200" dirty="0" smtClean="0"/>
              <a:t>py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작성하기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3" y="2585142"/>
            <a:ext cx="4277322" cy="160042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9519" y="2914668"/>
            <a:ext cx="2915057" cy="179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3600" y="2585142"/>
            <a:ext cx="687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 Line : model</a:t>
            </a:r>
            <a:r>
              <a:rPr lang="ko-KR" altLang="en-US" sz="1200" dirty="0" smtClean="0"/>
              <a:t>객체를 선언하기 위해서는 </a:t>
            </a:r>
            <a:r>
              <a:rPr lang="en-US" altLang="ko-KR" sz="1200" dirty="0" smtClean="0"/>
              <a:t>second App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models.py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 Line : sqlite3 DB</a:t>
            </a:r>
            <a:r>
              <a:rPr lang="ko-KR" altLang="en-US" sz="1200" dirty="0" smtClean="0"/>
              <a:t>에 저장되어있는 </a:t>
            </a:r>
            <a:r>
              <a:rPr lang="en-US" altLang="ko-KR" sz="1200" dirty="0" smtClean="0"/>
              <a:t>Post </a:t>
            </a:r>
            <a:r>
              <a:rPr lang="ko-KR" altLang="en-US" sz="1200" dirty="0" smtClean="0"/>
              <a:t>객체들을 전부 가져온다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131219" y="3499044"/>
            <a:ext cx="2013357" cy="23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9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393" y="234434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화면에 데이터 출력하기 </a:t>
            </a:r>
            <a:r>
              <a:rPr lang="en-US" altLang="ko-KR" dirty="0" smtClean="0"/>
              <a:t>-2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28393" y="720906"/>
            <a:ext cx="110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first APP</a:t>
            </a:r>
            <a:r>
              <a:rPr lang="ko-KR" altLang="en-US" sz="1200" dirty="0" smtClean="0"/>
              <a:t>에서 처럼 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이 저장되는 경로를 생성하고 템플릿 파일을 작성한다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02" y="1115045"/>
            <a:ext cx="3905795" cy="42868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3" y="1115045"/>
            <a:ext cx="3038899" cy="86689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8393" y="1612901"/>
            <a:ext cx="2362407" cy="369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457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12</cp:revision>
  <dcterms:created xsi:type="dcterms:W3CDTF">2021-06-17T00:50:43Z</dcterms:created>
  <dcterms:modified xsi:type="dcterms:W3CDTF">2021-06-17T02:36:01Z</dcterms:modified>
</cp:coreProperties>
</file>