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3517-7E27-4E34-8A35-544BA17D0C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70B6-68CC-4D6A-BC93-BB454681B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2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3517-7E27-4E34-8A35-544BA17D0C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70B6-68CC-4D6A-BC93-BB454681B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8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3517-7E27-4E34-8A35-544BA17D0C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70B6-68CC-4D6A-BC93-BB454681B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3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3517-7E27-4E34-8A35-544BA17D0C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70B6-68CC-4D6A-BC93-BB454681B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3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3517-7E27-4E34-8A35-544BA17D0C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70B6-68CC-4D6A-BC93-BB454681B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1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3517-7E27-4E34-8A35-544BA17D0C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70B6-68CC-4D6A-BC93-BB454681B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8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3517-7E27-4E34-8A35-544BA17D0C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70B6-68CC-4D6A-BC93-BB454681B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1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3517-7E27-4E34-8A35-544BA17D0C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70B6-68CC-4D6A-BC93-BB454681B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7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3517-7E27-4E34-8A35-544BA17D0C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70B6-68CC-4D6A-BC93-BB454681B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5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3517-7E27-4E34-8A35-544BA17D0C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70B6-68CC-4D6A-BC93-BB454681B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5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A3517-7E27-4E34-8A35-544BA17D0C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70B6-68CC-4D6A-BC93-BB454681B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8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A3517-7E27-4E34-8A35-544BA17D0C07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70B6-68CC-4D6A-BC93-BB454681B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5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mponents/car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164" y="135082"/>
            <a:ext cx="42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CRUD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654626"/>
            <a:ext cx="114611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리스트 구현하기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페이지 구현하기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3. 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등록 구현하기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4. 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수정 구현하기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5. 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상세화면 구현하기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6. 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삭제 구현하기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27369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533" y="239877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4. 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수정 구현하기 </a:t>
            </a:r>
            <a:r>
              <a:rPr lang="en-US" altLang="ko-KR" dirty="0" smtClean="0"/>
              <a:t>-2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7714" y="609601"/>
            <a:ext cx="440116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3. update.html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3" y="886599"/>
            <a:ext cx="4820323" cy="2762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5143" y="886599"/>
            <a:ext cx="58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 line : </a:t>
            </a:r>
            <a:r>
              <a:rPr lang="ko-KR" altLang="en-US" sz="1200" dirty="0" smtClean="0"/>
              <a:t>업데이트를 위해선 </a:t>
            </a:r>
            <a:r>
              <a:rPr lang="en-US" altLang="ko-KR" sz="1200" dirty="0" smtClean="0"/>
              <a:t>Restaurant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값이 필요함으로 </a:t>
            </a:r>
            <a:r>
              <a:rPr lang="en-US" altLang="ko-KR" sz="1200" dirty="0" smtClean="0"/>
              <a:t>hidden </a:t>
            </a:r>
            <a:r>
              <a:rPr lang="ko-KR" altLang="en-US" sz="1200" dirty="0" smtClean="0"/>
              <a:t>값으로 </a:t>
            </a:r>
            <a:r>
              <a:rPr lang="en-US" altLang="ko-KR" sz="1200" dirty="0" smtClean="0"/>
              <a:t>views</a:t>
            </a:r>
            <a:r>
              <a:rPr lang="ko-KR" altLang="en-US" sz="1200" dirty="0" smtClean="0"/>
              <a:t>에서 보내온 </a:t>
            </a:r>
            <a:r>
              <a:rPr lang="en-US" altLang="ko-KR" sz="1200" dirty="0" smtClean="0"/>
              <a:t>forms </a:t>
            </a:r>
            <a:r>
              <a:rPr lang="ko-KR" altLang="en-US" sz="1200" dirty="0" smtClean="0"/>
              <a:t>데이터에서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값을 가져와 저장한다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27533" y="3787734"/>
            <a:ext cx="440116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4. list.html </a:t>
            </a:r>
            <a:r>
              <a:rPr lang="ko-KR" altLang="en-US" sz="1200" dirty="0" smtClean="0"/>
              <a:t>의 수정하기 링크가 클릭 시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요청 </a:t>
            </a:r>
            <a:r>
              <a:rPr lang="en-US" altLang="ko-KR" sz="1200" dirty="0" err="1" smtClean="0"/>
              <a:t>url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3" y="4107780"/>
            <a:ext cx="6897063" cy="26387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31314" y="4107780"/>
            <a:ext cx="4339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14 line :</a:t>
            </a:r>
            <a:r>
              <a:rPr lang="ko-KR" altLang="en-US" sz="1200" dirty="0" smtClean="0"/>
              <a:t>수정하기 버튼 클릭 시 </a:t>
            </a:r>
            <a:r>
              <a:rPr lang="en-US" altLang="ko-KR" sz="1200" dirty="0" smtClean="0"/>
              <a:t>update URL 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GET </a:t>
            </a:r>
            <a:r>
              <a:rPr lang="ko-KR" altLang="en-US" sz="1200" dirty="0" smtClean="0"/>
              <a:t>형식 요청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122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3535" y="312449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상세화면 구현하기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83535" y="681781"/>
            <a:ext cx="440116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detail URL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03" y="1051113"/>
            <a:ext cx="4315427" cy="1962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56343" y="2685143"/>
            <a:ext cx="3785487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28849" y="681781"/>
            <a:ext cx="440116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views.py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detail</a:t>
            </a:r>
            <a:r>
              <a:rPr lang="en-US" altLang="ko-KR" sz="1200" dirty="0"/>
              <a:t>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작성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849" y="1051113"/>
            <a:ext cx="4944165" cy="7906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35" y="3750617"/>
            <a:ext cx="4163006" cy="27531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3534" y="3348425"/>
            <a:ext cx="440116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3. detail.html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493" y="3750617"/>
            <a:ext cx="6925642" cy="27435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84493" y="3281785"/>
            <a:ext cx="440116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4. list.html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detail </a:t>
            </a:r>
            <a:r>
              <a:rPr lang="ko-KR" altLang="en-US" sz="1200" dirty="0" smtClean="0"/>
              <a:t>요청 </a:t>
            </a:r>
            <a:r>
              <a:rPr lang="en-US" altLang="ko-KR" sz="1200" dirty="0" smtClean="0"/>
              <a:t>URL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044526" y="5122408"/>
            <a:ext cx="5639474" cy="175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1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9" y="958779"/>
            <a:ext cx="4849367" cy="143998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83535" y="312449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삭제 구현하기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83535" y="681781"/>
            <a:ext cx="440116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delete URL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856343" y="1841799"/>
            <a:ext cx="4128150" cy="27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28849" y="681781"/>
            <a:ext cx="440116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views.py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delete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작성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07788" y="3281785"/>
            <a:ext cx="440116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3. detail.html </a:t>
            </a:r>
            <a:r>
              <a:rPr lang="ko-KR" altLang="en-US" sz="1200" dirty="0" smtClean="0"/>
              <a:t>에 삭제 버튼 추가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849" y="984428"/>
            <a:ext cx="4934639" cy="85737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88" y="3558783"/>
            <a:ext cx="4550570" cy="303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7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280" y="318254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dirty="0" smtClean="0"/>
              <a:t>리스트 구현하기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200" y="820882"/>
            <a:ext cx="11232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</a:t>
            </a:r>
            <a:r>
              <a:rPr lang="en-US" altLang="ko-KR" sz="1200" dirty="0" smtClean="0"/>
              <a:t>. List</a:t>
            </a:r>
            <a:r>
              <a:rPr lang="ko-KR" altLang="en-US" sz="1200" dirty="0" smtClean="0"/>
              <a:t>페이지 </a:t>
            </a:r>
            <a:r>
              <a:rPr lang="en-US" altLang="ko-KR" sz="1200" dirty="0" smtClean="0"/>
              <a:t>URL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49" y="1311187"/>
            <a:ext cx="3324689" cy="1705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11187"/>
            <a:ext cx="2934109" cy="23148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7200" y="3016400"/>
            <a:ext cx="2934109" cy="3073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42971" y="2468637"/>
            <a:ext cx="2648867" cy="2455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3733121"/>
            <a:ext cx="11232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en-US" altLang="ko-KR" sz="1200" dirty="0" smtClean="0"/>
              <a:t>2. </a:t>
            </a:r>
            <a:r>
              <a:rPr lang="en-US" altLang="ko-KR" sz="1200" dirty="0" smtClean="0"/>
              <a:t>views </a:t>
            </a:r>
            <a:r>
              <a:rPr lang="ko-KR" altLang="en-US" sz="1200" dirty="0" smtClean="0"/>
              <a:t>처리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작성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9" y="4046170"/>
            <a:ext cx="3953427" cy="1971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78400" y="4188637"/>
            <a:ext cx="671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 line :  html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렌더링</a:t>
            </a:r>
            <a:r>
              <a:rPr lang="ko-KR" altLang="en-US" sz="1200" dirty="0" smtClean="0"/>
              <a:t> 될 </a:t>
            </a:r>
            <a:r>
              <a:rPr lang="en-US" altLang="ko-KR" sz="1200" dirty="0" smtClean="0"/>
              <a:t>dictionary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r>
              <a:rPr lang="en-US" altLang="ko-KR" sz="1200" dirty="0" smtClean="0"/>
              <a:t>7 line : </a:t>
            </a:r>
            <a:r>
              <a:rPr lang="en-US" altLang="ko-KR" sz="1200" dirty="0" err="1" smtClean="0"/>
              <a:t>db</a:t>
            </a:r>
            <a:r>
              <a:rPr lang="ko-KR" altLang="en-US" sz="1200" dirty="0" smtClean="0"/>
              <a:t>에 저장되어있는 </a:t>
            </a:r>
            <a:r>
              <a:rPr lang="en-US" altLang="ko-KR" sz="1200" dirty="0" smtClean="0"/>
              <a:t>Restaurant </a:t>
            </a:r>
            <a:r>
              <a:rPr lang="ko-KR" altLang="en-US" sz="1200" dirty="0" smtClean="0"/>
              <a:t>개체 정보 전체 검색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760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20882"/>
            <a:ext cx="11232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</a:t>
            </a:r>
            <a:r>
              <a:rPr lang="en-US" altLang="ko-KR" sz="1200" dirty="0" smtClean="0"/>
              <a:t>. base.html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170280" y="318254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dirty="0" smtClean="0"/>
              <a:t>리스트 구현하기 </a:t>
            </a:r>
            <a:r>
              <a:rPr lang="en-US" altLang="ko-KR" dirty="0" smtClean="0"/>
              <a:t>-1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881"/>
            <a:ext cx="6736702" cy="29318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1097881"/>
            <a:ext cx="45906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 line : </a:t>
            </a:r>
            <a:r>
              <a:rPr lang="ko-KR" altLang="en-US" sz="1200" dirty="0" smtClean="0"/>
              <a:t>프로젝트 내 정의한 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적용을 위해 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경로를 </a:t>
            </a:r>
            <a:r>
              <a:rPr lang="en-US" altLang="ko-KR" sz="1200" dirty="0" smtClean="0"/>
              <a:t>link</a:t>
            </a:r>
          </a:p>
          <a:p>
            <a:r>
              <a:rPr lang="en-US" altLang="ko-KR" sz="1200" dirty="0"/>
              <a:t>9</a:t>
            </a:r>
            <a:r>
              <a:rPr lang="en-US" altLang="ko-KR" sz="1200" dirty="0" smtClean="0"/>
              <a:t> line : </a:t>
            </a:r>
            <a:r>
              <a:rPr lang="ko-KR" altLang="en-US" sz="1200" dirty="0" smtClean="0"/>
              <a:t>부트스트랩 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적용시키기 위해 부트스트랩 홈페이지 에서 링크를 복사해온 코드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10~12 line : </a:t>
            </a:r>
            <a:r>
              <a:rPr lang="en-US" altLang="ko-KR" sz="1200" dirty="0" err="1" smtClean="0"/>
              <a:t>css</a:t>
            </a:r>
            <a:r>
              <a:rPr lang="ko-KR" altLang="en-US" sz="1200" dirty="0" smtClean="0"/>
              <a:t>의 이벤트가 동작하기 위한 </a:t>
            </a:r>
            <a:r>
              <a:rPr lang="en-US" altLang="ko-KR" sz="1200" dirty="0" err="1" smtClean="0"/>
              <a:t>js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 경로를 부트스트랩 홈페이지에서 링크를 복사해온 코드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15~32 line : </a:t>
            </a:r>
            <a:r>
              <a:rPr lang="ko-KR" altLang="en-US" sz="1200" dirty="0" smtClean="0"/>
              <a:t>부트스트랩</a:t>
            </a:r>
            <a:r>
              <a:rPr lang="en-US" altLang="ko-KR" sz="1200" dirty="0" err="1" smtClean="0"/>
              <a:t>Navbar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아래 사진의 의미</a:t>
            </a:r>
            <a:endParaRPr lang="en-US" altLang="ko-KR" sz="1200" dirty="0" smtClean="0"/>
          </a:p>
          <a:p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 -&gt; 9 line</a:t>
            </a:r>
            <a:endParaRPr lang="en-US" altLang="ko-KR" sz="1200" dirty="0"/>
          </a:p>
          <a:p>
            <a:r>
              <a:rPr lang="en-US" altLang="ko-KR" sz="1200" dirty="0" err="1" smtClean="0"/>
              <a:t>js,bundle,sparate</a:t>
            </a:r>
            <a:r>
              <a:rPr lang="en-US" altLang="ko-KR" sz="1200" dirty="0" smtClean="0"/>
              <a:t> -&gt; 10~12 </a:t>
            </a:r>
          </a:p>
          <a:p>
            <a:r>
              <a:rPr lang="en-US" altLang="ko-KR" sz="1200" dirty="0" smtClean="0"/>
              <a:t>boot strap component – </a:t>
            </a:r>
            <a:r>
              <a:rPr lang="en-US" altLang="ko-KR" sz="1200" dirty="0" err="1"/>
              <a:t>N</a:t>
            </a:r>
            <a:r>
              <a:rPr lang="en-US" altLang="ko-KR" sz="1200" dirty="0" err="1" smtClean="0"/>
              <a:t>avbar</a:t>
            </a:r>
            <a:r>
              <a:rPr lang="en-US" altLang="ko-KR" sz="1200" dirty="0" smtClean="0"/>
              <a:t>-&gt; 15~32 line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95085"/>
            <a:ext cx="5337110" cy="10296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728" y="4201915"/>
            <a:ext cx="3705762" cy="24842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0908" y="3821450"/>
            <a:ext cx="1348458" cy="28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5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280" y="318254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dirty="0" smtClean="0"/>
              <a:t>리스트 구현하기 </a:t>
            </a:r>
            <a:r>
              <a:rPr lang="en-US" altLang="ko-KR" dirty="0" smtClean="0"/>
              <a:t>-2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200" y="820882"/>
            <a:ext cx="11232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en-US" altLang="ko-KR" sz="1200" dirty="0" smtClean="0"/>
              <a:t>2.list.html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881"/>
            <a:ext cx="4460033" cy="26526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0498" y="1097881"/>
            <a:ext cx="6158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 line : </a:t>
            </a:r>
            <a:r>
              <a:rPr lang="ko-KR" altLang="en-US" sz="1200" dirty="0" smtClean="0"/>
              <a:t>레스토랑 목록 아이템들을 반복하여 순서대로 뿌려준다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6~18 line : </a:t>
            </a:r>
            <a:r>
              <a:rPr lang="ko-KR" altLang="en-US" sz="1200" dirty="0" smtClean="0"/>
              <a:t>레스토랑 목록 </a:t>
            </a:r>
            <a:r>
              <a:rPr lang="en-US" altLang="ko-KR" sz="1200" dirty="0" smtClean="0"/>
              <a:t>item</a:t>
            </a:r>
            <a:r>
              <a:rPr lang="ko-KR" altLang="en-US" sz="1200" dirty="0" smtClean="0"/>
              <a:t>을 부트스트랩의 </a:t>
            </a:r>
            <a:r>
              <a:rPr lang="en-US" altLang="ko-KR" sz="1200" dirty="0" smtClean="0"/>
              <a:t>card </a:t>
            </a:r>
            <a:r>
              <a:rPr lang="ko-KR" altLang="en-US" sz="1200" dirty="0" err="1" smtClean="0"/>
              <a:t>콤포넌트를</a:t>
            </a:r>
            <a:r>
              <a:rPr lang="ko-KR" altLang="en-US" sz="1200" dirty="0" smtClean="0"/>
              <a:t> 이용하여 보여준다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주소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hlinkClick r:id="rId3"/>
              </a:rPr>
              <a:t>https://getbootstrap.com/docs/5.0/components/card/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523" y="2102267"/>
            <a:ext cx="2448948" cy="38981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6576" y="2102267"/>
            <a:ext cx="335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실행화면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00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7986" y="283420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 </a:t>
            </a:r>
            <a:r>
              <a:rPr lang="ko-KR" altLang="en-US" dirty="0" smtClean="0"/>
              <a:t>페이지 구현하기 </a:t>
            </a:r>
            <a:r>
              <a:rPr lang="en-US" altLang="ko-KR" dirty="0" smtClean="0"/>
              <a:t>-1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200" y="820882"/>
            <a:ext cx="11232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</a:t>
            </a:r>
            <a:r>
              <a:rPr lang="en-US" altLang="ko-KR" sz="1200" dirty="0" smtClean="0"/>
              <a:t>. views.py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list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수정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881"/>
            <a:ext cx="3924848" cy="32961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1657" y="1097881"/>
            <a:ext cx="6662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 line : </a:t>
            </a:r>
            <a:r>
              <a:rPr lang="ko-KR" altLang="en-US" sz="1200" dirty="0" smtClean="0"/>
              <a:t>장고에서는 </a:t>
            </a:r>
            <a:r>
              <a:rPr lang="en-US" altLang="ko-KR" sz="1200" dirty="0" err="1" smtClean="0"/>
              <a:t>paginator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라는 라이브러리를 제공함으로써</a:t>
            </a:r>
            <a:r>
              <a:rPr lang="en-US" altLang="ko-KR" sz="1200" dirty="0" smtClean="0"/>
              <a:t>, paging </a:t>
            </a:r>
            <a:r>
              <a:rPr lang="ko-KR" altLang="en-US" sz="1200" dirty="0" smtClean="0"/>
              <a:t>처리를 쉽게 할 수 있도록 도와준다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8 line : </a:t>
            </a:r>
            <a:r>
              <a:rPr lang="ko-KR" altLang="en-US" sz="1200" dirty="0" smtClean="0"/>
              <a:t>검색한 리스트 목록과 페이지 별 보여줄 </a:t>
            </a:r>
            <a:r>
              <a:rPr lang="en-US" altLang="ko-KR" sz="1200" dirty="0" smtClean="0"/>
              <a:t>row</a:t>
            </a:r>
            <a:r>
              <a:rPr lang="ko-KR" altLang="en-US" sz="1200" dirty="0" smtClean="0"/>
              <a:t>수를 지정한다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10 line : html </a:t>
            </a:r>
            <a:r>
              <a:rPr lang="ko-KR" altLang="en-US" sz="1200" dirty="0" smtClean="0"/>
              <a:t>로 부터 전달받은 페이지 정보를 가져온다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11 line : page </a:t>
            </a:r>
            <a:r>
              <a:rPr lang="ko-KR" altLang="en-US" sz="1200" dirty="0" smtClean="0"/>
              <a:t>에 해당하는 </a:t>
            </a:r>
            <a:r>
              <a:rPr lang="en-US" altLang="ko-KR" sz="1200" dirty="0" smtClean="0"/>
              <a:t>item</a:t>
            </a:r>
            <a:r>
              <a:rPr lang="ko-KR" altLang="en-US" sz="1200" dirty="0" smtClean="0"/>
              <a:t>목록을 가져오기 위하여 </a:t>
            </a:r>
            <a:r>
              <a:rPr lang="ko-KR" altLang="en-US" sz="1200" dirty="0" err="1" smtClean="0"/>
              <a:t>셋팅된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paginator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객체의 </a:t>
            </a:r>
            <a:r>
              <a:rPr lang="en-US" altLang="ko-KR" sz="1200" dirty="0" err="1" smtClean="0"/>
              <a:t>get_page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메소드를</a:t>
            </a:r>
            <a:r>
              <a:rPr lang="ko-KR" altLang="en-US" sz="1200" dirty="0" smtClean="0"/>
              <a:t> 통해 해당하는 페이지의 </a:t>
            </a:r>
            <a:r>
              <a:rPr lang="en-US" altLang="ko-KR" sz="1200" dirty="0" smtClean="0"/>
              <a:t>item </a:t>
            </a:r>
            <a:r>
              <a:rPr lang="ko-KR" altLang="en-US" sz="1200" dirty="0" smtClean="0"/>
              <a:t>목록들을 가져온다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14 line : </a:t>
            </a:r>
            <a:r>
              <a:rPr lang="ko-KR" altLang="en-US" sz="1200" dirty="0" smtClean="0"/>
              <a:t>검색된 </a:t>
            </a:r>
            <a:r>
              <a:rPr lang="en-US" altLang="ko-KR" sz="1200" dirty="0" smtClean="0"/>
              <a:t>page</a:t>
            </a:r>
            <a:r>
              <a:rPr lang="ko-KR" altLang="en-US" sz="1200" dirty="0" smtClean="0"/>
              <a:t>의 정보</a:t>
            </a:r>
            <a:r>
              <a:rPr lang="en-US" altLang="ko-KR" sz="1200" dirty="0" smtClean="0"/>
              <a:t>(item </a:t>
            </a:r>
            <a:r>
              <a:rPr lang="ko-KR" altLang="en-US" sz="1200" dirty="0" smtClean="0"/>
              <a:t>목록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이전 페이지 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이후페이지</a:t>
            </a:r>
            <a:r>
              <a:rPr lang="ko-KR" altLang="en-US" sz="1200" dirty="0" smtClean="0"/>
              <a:t> 활성화 여부 등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context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셋팅한다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601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7986" y="283420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 </a:t>
            </a:r>
            <a:r>
              <a:rPr lang="ko-KR" altLang="en-US" dirty="0" smtClean="0"/>
              <a:t>페이지 구현하기 </a:t>
            </a:r>
            <a:r>
              <a:rPr lang="en-US" altLang="ko-KR" dirty="0" smtClean="0"/>
              <a:t>-2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200" y="820882"/>
            <a:ext cx="11232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</a:t>
            </a:r>
            <a:r>
              <a:rPr lang="en-US" altLang="ko-KR" sz="1200" dirty="0" smtClean="0"/>
              <a:t>. </a:t>
            </a:r>
            <a:r>
              <a:rPr lang="en-US" altLang="ko-KR" sz="1200" dirty="0" smtClean="0"/>
              <a:t>list.html </a:t>
            </a:r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484525" y="1097881"/>
            <a:ext cx="4339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20~38 line -&gt; </a:t>
            </a:r>
            <a:r>
              <a:rPr lang="ko-KR" altLang="en-US" sz="1200" dirty="0" err="1" smtClean="0"/>
              <a:t>페이징</a:t>
            </a:r>
            <a:r>
              <a:rPr lang="ko-KR" altLang="en-US" sz="1200" dirty="0" smtClean="0"/>
              <a:t> 처리 구현</a:t>
            </a:r>
            <a:endParaRPr lang="en-US" altLang="ko-KR" sz="1200" dirty="0" smtClean="0"/>
          </a:p>
          <a:p>
            <a:r>
              <a:rPr lang="en-US" altLang="ko-KR" sz="1200" dirty="0" smtClean="0"/>
              <a:t>24~27 line-&gt; </a:t>
            </a:r>
            <a:r>
              <a:rPr lang="ko-KR" altLang="en-US" sz="1200" dirty="0" smtClean="0"/>
              <a:t>이전 페이지와 </a:t>
            </a:r>
            <a:r>
              <a:rPr lang="ko-KR" altLang="en-US" sz="1200" dirty="0" err="1" smtClean="0"/>
              <a:t>첫페이지로의</a:t>
            </a:r>
            <a:r>
              <a:rPr lang="ko-KR" altLang="en-US" sz="1200" dirty="0" smtClean="0"/>
              <a:t> 이동에 관한 </a:t>
            </a:r>
            <a:r>
              <a:rPr lang="ko-KR" altLang="en-US" sz="1200" dirty="0" err="1" smtClean="0"/>
              <a:t>로직</a:t>
            </a:r>
            <a:endParaRPr lang="en-US" altLang="ko-KR" sz="1200" dirty="0" smtClean="0"/>
          </a:p>
          <a:p>
            <a:r>
              <a:rPr lang="en-US" altLang="ko-KR" sz="1200" dirty="0" smtClean="0"/>
              <a:t>28~30 line -&gt; </a:t>
            </a:r>
            <a:r>
              <a:rPr lang="ko-KR" altLang="en-US" sz="1200" dirty="0" smtClean="0"/>
              <a:t>특정 페이지 클릭 시의 이동</a:t>
            </a:r>
            <a:endParaRPr lang="en-US" altLang="ko-KR" sz="1200" dirty="0" smtClean="0"/>
          </a:p>
          <a:p>
            <a:r>
              <a:rPr lang="en-US" altLang="ko-KR" sz="1200" dirty="0" smtClean="0"/>
              <a:t>31~34 line -&gt; </a:t>
            </a:r>
            <a:r>
              <a:rPr lang="ko-KR" altLang="en-US" sz="1200" dirty="0" smtClean="0"/>
              <a:t>다음 페이지 클릭 시 또는 </a:t>
            </a:r>
            <a:r>
              <a:rPr lang="ko-KR" altLang="en-US" sz="1200" dirty="0" err="1" smtClean="0"/>
              <a:t>끝페이지</a:t>
            </a:r>
            <a:r>
              <a:rPr lang="ko-KR" altLang="en-US" sz="1200" dirty="0" smtClean="0"/>
              <a:t> 이동에 관한 </a:t>
            </a:r>
            <a:r>
              <a:rPr lang="ko-KR" altLang="en-US" sz="1200" dirty="0" err="1" smtClean="0"/>
              <a:t>로직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※ views</a:t>
            </a:r>
            <a:r>
              <a:rPr lang="ko-KR" altLang="en-US" sz="1200" dirty="0" smtClean="0"/>
              <a:t>로 부터 </a:t>
            </a:r>
            <a:r>
              <a:rPr lang="en-US" altLang="ko-KR" sz="1200" dirty="0" err="1" smtClean="0"/>
              <a:t>pagenation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라이브러리에 의해 </a:t>
            </a:r>
            <a:r>
              <a:rPr lang="en-US" altLang="ko-KR" sz="1200" dirty="0" smtClean="0"/>
              <a:t>paging </a:t>
            </a:r>
            <a:r>
              <a:rPr lang="ko-KR" altLang="en-US" sz="1200" dirty="0" smtClean="0"/>
              <a:t>처리가 적용된 </a:t>
            </a:r>
            <a:r>
              <a:rPr lang="en-US" altLang="ko-KR" sz="1200" dirty="0" smtClean="0"/>
              <a:t>r</a:t>
            </a:r>
            <a:r>
              <a:rPr lang="en-US" altLang="ko-KR" sz="1200" dirty="0" smtClean="0"/>
              <a:t>estaurants </a:t>
            </a:r>
            <a:r>
              <a:rPr lang="ko-KR" altLang="en-US" sz="1200" dirty="0" smtClean="0"/>
              <a:t>객체는 이전페이지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첫페이지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끝 페이지에 관한 정보를 포함하고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has_previout</a:t>
            </a:r>
            <a:r>
              <a:rPr lang="en-US" altLang="ko-KR" sz="1200" dirty="0" smtClean="0"/>
              <a:t> -&gt; </a:t>
            </a:r>
            <a:r>
              <a:rPr lang="ko-KR" altLang="en-US" sz="1200" dirty="0" smtClean="0"/>
              <a:t>이전 페이지 정보가 존재하는가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err="1" smtClean="0"/>
              <a:t>has_next</a:t>
            </a:r>
            <a:r>
              <a:rPr lang="en-US" altLang="ko-KR" sz="1200" dirty="0" smtClean="0"/>
              <a:t> -&gt; </a:t>
            </a:r>
            <a:r>
              <a:rPr lang="ko-KR" altLang="en-US" sz="1200" dirty="0" smtClean="0"/>
              <a:t>이후 페이지 정보가 존재하는가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err="1" smtClean="0"/>
              <a:t>previous_page_number</a:t>
            </a:r>
            <a:r>
              <a:rPr lang="en-US" altLang="ko-KR" sz="1200" dirty="0" smtClean="0"/>
              <a:t> -&gt; </a:t>
            </a:r>
            <a:r>
              <a:rPr lang="ko-KR" altLang="en-US" sz="1200" dirty="0" smtClean="0"/>
              <a:t>이전 페이지 정보</a:t>
            </a:r>
            <a:endParaRPr lang="en-US" altLang="ko-KR" sz="1200" dirty="0" smtClean="0"/>
          </a:p>
          <a:p>
            <a:r>
              <a:rPr lang="en-US" altLang="ko-KR" sz="1200" dirty="0" err="1" smtClean="0"/>
              <a:t>next_page_number</a:t>
            </a:r>
            <a:r>
              <a:rPr lang="en-US" altLang="ko-KR" sz="1200" dirty="0" smtClean="0"/>
              <a:t> -&gt; </a:t>
            </a:r>
            <a:r>
              <a:rPr lang="ko-KR" altLang="en-US" sz="1200" dirty="0" smtClean="0"/>
              <a:t>이후 페이지정보</a:t>
            </a:r>
            <a:endParaRPr lang="en-US" altLang="ko-KR" sz="1200" dirty="0"/>
          </a:p>
          <a:p>
            <a:r>
              <a:rPr lang="en-US" altLang="ko-KR" sz="1200" dirty="0" err="1" smtClean="0"/>
              <a:t>paginator.num_pages</a:t>
            </a:r>
            <a:r>
              <a:rPr lang="en-US" altLang="ko-KR" sz="1200" dirty="0" smtClean="0"/>
              <a:t> -&gt; </a:t>
            </a:r>
            <a:r>
              <a:rPr lang="ko-KR" altLang="en-US" sz="1200" dirty="0" smtClean="0"/>
              <a:t>끝 페이지 정보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4" y="1097882"/>
            <a:ext cx="6767019" cy="51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4" y="609601"/>
            <a:ext cx="440116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create URL 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86599"/>
            <a:ext cx="4401164" cy="18862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27314" y="2206171"/>
            <a:ext cx="3686629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609599"/>
            <a:ext cx="650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Django forms module </a:t>
            </a:r>
            <a:r>
              <a:rPr lang="ko-KR" altLang="en-US" sz="1200" dirty="0" smtClean="0"/>
              <a:t>작성 </a:t>
            </a:r>
            <a:r>
              <a:rPr lang="en-US" altLang="ko-KR" sz="1200" dirty="0" smtClean="0"/>
              <a:t>(Validation </a:t>
            </a:r>
            <a:r>
              <a:rPr lang="ko-KR" altLang="en-US" sz="1200" dirty="0" smtClean="0"/>
              <a:t>과 </a:t>
            </a:r>
            <a:r>
              <a:rPr lang="en-US" altLang="ko-KR" sz="1200" dirty="0" err="1" smtClean="0"/>
              <a:t>sql</a:t>
            </a:r>
            <a:r>
              <a:rPr lang="en-US" altLang="ko-KR" sz="1200" dirty="0" smtClean="0"/>
              <a:t> injection </a:t>
            </a:r>
            <a:r>
              <a:rPr lang="ko-KR" altLang="en-US" sz="1200" dirty="0" smtClean="0"/>
              <a:t>방어를 위함</a:t>
            </a:r>
            <a:r>
              <a:rPr lang="en-US" altLang="ko-KR" sz="1200" dirty="0" smtClean="0"/>
              <a:t>)</a:t>
            </a:r>
          </a:p>
          <a:p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902923"/>
            <a:ext cx="5163271" cy="3372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714" y="3014139"/>
            <a:ext cx="650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3. views.py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create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작성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" y="3291138"/>
            <a:ext cx="4458322" cy="13051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7714" y="4596245"/>
            <a:ext cx="4458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22 line : POST </a:t>
            </a:r>
            <a:r>
              <a:rPr lang="ko-KR" altLang="en-US" sz="1200" dirty="0" smtClean="0"/>
              <a:t>로 요청 시 새로운 </a:t>
            </a:r>
            <a:r>
              <a:rPr lang="en-US" altLang="ko-KR" sz="1200" dirty="0" smtClean="0"/>
              <a:t>restaurant </a:t>
            </a:r>
            <a:r>
              <a:rPr lang="ko-KR" altLang="en-US" sz="1200" dirty="0" smtClean="0"/>
              <a:t>개체 등록 진행</a:t>
            </a:r>
            <a:endParaRPr lang="en-US" altLang="ko-KR" sz="1200" dirty="0" smtClean="0"/>
          </a:p>
          <a:p>
            <a:r>
              <a:rPr lang="en-US" altLang="ko-KR" sz="1200" dirty="0" smtClean="0"/>
              <a:t>23 line : </a:t>
            </a:r>
            <a:r>
              <a:rPr lang="en-US" altLang="ko-KR" sz="1200" dirty="0" err="1" smtClean="0"/>
              <a:t>Django.forms</a:t>
            </a:r>
            <a:r>
              <a:rPr lang="ko-KR" altLang="en-US" sz="1200" dirty="0" smtClean="0"/>
              <a:t>에 의해 동적으로 생성된 </a:t>
            </a:r>
            <a:r>
              <a:rPr lang="en-US" altLang="ko-KR" sz="1200" dirty="0" smtClean="0"/>
              <a:t>html form </a:t>
            </a:r>
            <a:r>
              <a:rPr lang="ko-KR" altLang="en-US" sz="1200" dirty="0" smtClean="0"/>
              <a:t>데이터로 부터 정보를 가져와 </a:t>
            </a:r>
            <a:r>
              <a:rPr lang="en-US" altLang="ko-KR" sz="1200" dirty="0" smtClean="0"/>
              <a:t>Django forms(restaurant) </a:t>
            </a:r>
            <a:r>
              <a:rPr lang="ko-KR" altLang="en-US" sz="1200" dirty="0" smtClean="0"/>
              <a:t>객체에 </a:t>
            </a:r>
            <a:r>
              <a:rPr lang="en-US" altLang="ko-KR" sz="1200" dirty="0" smtClean="0"/>
              <a:t>injection </a:t>
            </a:r>
            <a:r>
              <a:rPr lang="ko-KR" altLang="en-US" sz="1200" dirty="0" smtClean="0"/>
              <a:t>하는 코드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24 line : model.py 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입력데이터를 </a:t>
            </a:r>
            <a:r>
              <a:rPr lang="en-US" altLang="ko-KR" sz="1200" dirty="0" smtClean="0"/>
              <a:t>Forms Restaurant </a:t>
            </a:r>
            <a:r>
              <a:rPr lang="ko-KR" altLang="en-US" sz="1200" dirty="0" smtClean="0"/>
              <a:t>객체를 통해 </a:t>
            </a:r>
            <a:r>
              <a:rPr lang="en-US" altLang="ko-KR" sz="1200" dirty="0" smtClean="0"/>
              <a:t>validation </a:t>
            </a:r>
            <a:r>
              <a:rPr lang="ko-KR" altLang="en-US" sz="1200" dirty="0" smtClean="0"/>
              <a:t>체크</a:t>
            </a:r>
            <a:endParaRPr lang="en-US" altLang="ko-KR" sz="1200" dirty="0" smtClean="0"/>
          </a:p>
          <a:p>
            <a:r>
              <a:rPr lang="en-US" altLang="ko-KR" sz="1200" dirty="0" smtClean="0"/>
              <a:t>25 line : </a:t>
            </a:r>
            <a:r>
              <a:rPr lang="ko-KR" altLang="en-US" sz="1200" dirty="0" smtClean="0"/>
              <a:t>개체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저장</a:t>
            </a:r>
            <a:endParaRPr lang="en-US" altLang="ko-KR" sz="1200" dirty="0" smtClean="0"/>
          </a:p>
          <a:p>
            <a:r>
              <a:rPr lang="en-US" altLang="ko-KR" sz="1200" dirty="0" smtClean="0"/>
              <a:t>26 line : </a:t>
            </a:r>
            <a:r>
              <a:rPr lang="ko-KR" altLang="en-US" sz="1200" dirty="0" smtClean="0"/>
              <a:t>개체 </a:t>
            </a:r>
            <a:r>
              <a:rPr lang="ko-KR" altLang="en-US" sz="1200" dirty="0" err="1" smtClean="0"/>
              <a:t>저장후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list </a:t>
            </a:r>
            <a:r>
              <a:rPr lang="ko-KR" altLang="en-US" sz="1200" dirty="0" smtClean="0"/>
              <a:t>화면으로 </a:t>
            </a:r>
            <a:r>
              <a:rPr lang="ko-KR" altLang="en-US" sz="1200" dirty="0" err="1" smtClean="0"/>
              <a:t>리다이렉트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27~28 line : GET </a:t>
            </a:r>
            <a:r>
              <a:rPr lang="ko-KR" altLang="en-US" sz="1200" dirty="0" err="1" smtClean="0"/>
              <a:t>요청시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create </a:t>
            </a:r>
            <a:r>
              <a:rPr lang="ko-KR" altLang="en-US" sz="1200" dirty="0" smtClean="0"/>
              <a:t>페이지로 이동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17714" y="19410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등록 구현하기 </a:t>
            </a:r>
            <a:r>
              <a:rPr lang="en-US" altLang="ko-KR" dirty="0" smtClean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4933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40" y="962525"/>
            <a:ext cx="4658375" cy="25816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714" y="609601"/>
            <a:ext cx="440116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create.html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17714" y="164343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등록 구현하기 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38057" y="962525"/>
            <a:ext cx="59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 line :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이름으로 </a:t>
            </a:r>
            <a:r>
              <a:rPr lang="en-US" altLang="ko-KR" sz="1200" dirty="0" smtClean="0"/>
              <a:t>form action </a:t>
            </a:r>
            <a:r>
              <a:rPr lang="ko-KR" altLang="en-US" sz="1200" dirty="0" smtClean="0"/>
              <a:t>설정 및 전달방식 </a:t>
            </a:r>
            <a:r>
              <a:rPr lang="en-US" altLang="ko-KR" sz="1200" dirty="0" smtClean="0"/>
              <a:t>post </a:t>
            </a:r>
            <a:r>
              <a:rPr lang="ko-KR" altLang="en-US" sz="1200" dirty="0" err="1" smtClean="0"/>
              <a:t>셋팅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7~8 line : Django Forms </a:t>
            </a:r>
            <a:r>
              <a:rPr lang="ko-KR" altLang="en-US" sz="1200" dirty="0" smtClean="0"/>
              <a:t>모듈을 이용하여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동적 생성</a:t>
            </a:r>
            <a:r>
              <a:rPr lang="en-US" altLang="ko-KR" sz="1200" dirty="0" smtClean="0"/>
              <a:t>. [table </a:t>
            </a:r>
            <a:r>
              <a:rPr lang="ko-KR" altLang="en-US" sz="1200" dirty="0" smtClean="0"/>
              <a:t>형태로 생성</a:t>
            </a:r>
            <a:r>
              <a:rPr lang="en-US" altLang="ko-KR" sz="1200" dirty="0" smtClean="0"/>
              <a:t>]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40" y="3800047"/>
            <a:ext cx="349616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533" y="239877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4. 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수정 구현하기 </a:t>
            </a:r>
            <a:r>
              <a:rPr lang="en-US" altLang="ko-KR" dirty="0" smtClean="0"/>
              <a:t>-1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7714" y="609601"/>
            <a:ext cx="440116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update URL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72" y="886599"/>
            <a:ext cx="4344006" cy="1829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0171" y="609601"/>
            <a:ext cx="440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views.py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update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작성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171" y="886599"/>
            <a:ext cx="5048955" cy="20481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171" y="2934760"/>
            <a:ext cx="50489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31 line : POST </a:t>
            </a:r>
            <a:r>
              <a:rPr lang="ko-KR" altLang="en-US" sz="1200" dirty="0" smtClean="0"/>
              <a:t>요청이 들어왔을 경우 요청 값에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값이 존재한다면 </a:t>
            </a:r>
            <a:r>
              <a:rPr lang="en-US" altLang="ko-KR" sz="1200" dirty="0" smtClean="0"/>
              <a:t>if </a:t>
            </a:r>
            <a:r>
              <a:rPr lang="ko-KR" altLang="en-US" sz="1200" dirty="0" smtClean="0"/>
              <a:t>문 내부 실행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32 line : POST </a:t>
            </a:r>
            <a:r>
              <a:rPr lang="ko-KR" altLang="en-US" sz="1200" dirty="0" smtClean="0"/>
              <a:t>요청이 포함하고 있는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값으로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내 </a:t>
            </a:r>
            <a:r>
              <a:rPr lang="en-US" altLang="ko-KR" sz="1200" dirty="0" smtClean="0"/>
              <a:t>Restaurant </a:t>
            </a:r>
            <a:r>
              <a:rPr lang="ko-KR" altLang="en-US" sz="1200" dirty="0" smtClean="0"/>
              <a:t>객체를 가져온다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33 line : 32Line </a:t>
            </a:r>
            <a:r>
              <a:rPr lang="ko-KR" altLang="en-US" sz="1200" dirty="0" smtClean="0"/>
              <a:t>을 대체하는 코드로 존재하지 않는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값으로의 </a:t>
            </a:r>
            <a:r>
              <a:rPr lang="en-US" altLang="ko-KR" sz="1200" dirty="0" smtClean="0"/>
              <a:t>Restaurant </a:t>
            </a:r>
            <a:r>
              <a:rPr lang="ko-KR" altLang="en-US" sz="1200" dirty="0" smtClean="0"/>
              <a:t>검색 시 발생하는 에러를 </a:t>
            </a:r>
            <a:r>
              <a:rPr lang="en-US" altLang="ko-KR" sz="1200" dirty="0" err="1" smtClean="0"/>
              <a:t>django</a:t>
            </a:r>
            <a:r>
              <a:rPr lang="ko-KR" altLang="en-US" sz="1200" dirty="0" smtClean="0"/>
              <a:t>에서 제공하는 에러페이지</a:t>
            </a:r>
            <a:r>
              <a:rPr lang="en-US" altLang="ko-KR" sz="1200" dirty="0" smtClean="0"/>
              <a:t>(404)</a:t>
            </a:r>
            <a:r>
              <a:rPr lang="ko-KR" altLang="en-US" sz="1200" dirty="0" smtClean="0"/>
              <a:t>로 보여준다</a:t>
            </a:r>
            <a:r>
              <a:rPr lang="en-US" altLang="ko-KR" sz="1200" dirty="0" smtClean="0"/>
              <a:t>. // </a:t>
            </a:r>
            <a:r>
              <a:rPr lang="ko-KR" altLang="en-US" sz="1200" dirty="0" smtClean="0"/>
              <a:t>에러가 발생하지 않을 시에는 해당하는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값의 </a:t>
            </a:r>
            <a:r>
              <a:rPr lang="en-US" altLang="ko-KR" sz="1200" dirty="0" smtClean="0"/>
              <a:t>Restaurant </a:t>
            </a:r>
            <a:r>
              <a:rPr lang="ko-KR" altLang="en-US" sz="1200" dirty="0" smtClean="0"/>
              <a:t>개체를 가져옴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34 line : </a:t>
            </a:r>
            <a:r>
              <a:rPr lang="ko-KR" altLang="en-US" sz="1200" dirty="0" smtClean="0"/>
              <a:t>특정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값으로 가져온 </a:t>
            </a:r>
            <a:r>
              <a:rPr lang="en-US" altLang="ko-KR" sz="1200" dirty="0" smtClean="0"/>
              <a:t>model </a:t>
            </a:r>
            <a:r>
              <a:rPr lang="ko-KR" altLang="en-US" sz="1200" dirty="0" smtClean="0"/>
              <a:t>개체를 인자로 하여 해당하는 개체를 </a:t>
            </a:r>
            <a:r>
              <a:rPr lang="ko-KR" altLang="en-US" sz="1200" dirty="0" err="1" smtClean="0"/>
              <a:t>인스턴스에</a:t>
            </a:r>
            <a:r>
              <a:rPr lang="ko-KR" altLang="en-US" sz="1200" dirty="0" smtClean="0"/>
              <a:t> 삽입하는 것과 </a:t>
            </a:r>
            <a:r>
              <a:rPr lang="en-US" altLang="ko-KR" sz="1200" dirty="0" err="1" smtClean="0"/>
              <a:t>request.POST</a:t>
            </a:r>
            <a:r>
              <a:rPr lang="ko-KR" altLang="en-US" sz="1200" dirty="0" smtClean="0"/>
              <a:t>로 전달받은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데이터로 해당 </a:t>
            </a:r>
            <a:r>
              <a:rPr lang="ko-KR" altLang="en-US" sz="1200" dirty="0" err="1" smtClean="0"/>
              <a:t>인스턴스의</a:t>
            </a:r>
            <a:r>
              <a:rPr lang="ko-KR" altLang="en-US" sz="1200" dirty="0" smtClean="0"/>
              <a:t> 업데이트를 </a:t>
            </a:r>
            <a:r>
              <a:rPr lang="ko-KR" altLang="en-US" sz="1200" dirty="0" err="1" smtClean="0"/>
              <a:t>셋팅한다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35 line : Django forms </a:t>
            </a:r>
            <a:r>
              <a:rPr lang="ko-KR" altLang="en-US" sz="1200" dirty="0" smtClean="0"/>
              <a:t>객체에 의한 </a:t>
            </a:r>
            <a:r>
              <a:rPr lang="en-US" altLang="ko-KR" sz="1200" dirty="0" smtClean="0"/>
              <a:t>validation </a:t>
            </a:r>
            <a:r>
              <a:rPr lang="ko-KR" altLang="en-US" sz="1200" dirty="0" smtClean="0"/>
              <a:t>을 체크한다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36 line : </a:t>
            </a:r>
            <a:r>
              <a:rPr lang="ko-KR" altLang="en-US" sz="1200" dirty="0" err="1" smtClean="0"/>
              <a:t>셋팅</a:t>
            </a:r>
            <a:r>
              <a:rPr lang="ko-KR" altLang="en-US" sz="1200" dirty="0" smtClean="0"/>
              <a:t> 된 </a:t>
            </a:r>
            <a:r>
              <a:rPr lang="ko-KR" altLang="en-US" sz="1200" dirty="0" err="1" smtClean="0"/>
              <a:t>인스턴스를</a:t>
            </a:r>
            <a:r>
              <a:rPr lang="ko-KR" altLang="en-US" sz="1200" dirty="0" smtClean="0"/>
              <a:t> 갱신</a:t>
            </a:r>
            <a:r>
              <a:rPr lang="en-US" altLang="ko-KR" sz="1200" dirty="0" smtClean="0"/>
              <a:t>(update)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37~41 line : GET </a:t>
            </a:r>
            <a:r>
              <a:rPr lang="ko-KR" altLang="en-US" sz="1200" dirty="0" err="1" smtClean="0"/>
              <a:t>요청일시</a:t>
            </a:r>
            <a:r>
              <a:rPr lang="ko-KR" altLang="en-US" sz="1200" dirty="0" smtClean="0"/>
              <a:t> 요청에 포함된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값으로 </a:t>
            </a:r>
            <a:r>
              <a:rPr lang="en-US" altLang="ko-KR" sz="1200" dirty="0" smtClean="0"/>
              <a:t>Restaurant </a:t>
            </a:r>
            <a:r>
              <a:rPr lang="ko-KR" altLang="en-US" sz="1200" dirty="0" smtClean="0"/>
              <a:t>개체를 가져오고 </a:t>
            </a:r>
            <a:r>
              <a:rPr lang="en-US" altLang="ko-KR" sz="1200" dirty="0" smtClean="0"/>
              <a:t>forms </a:t>
            </a:r>
            <a:r>
              <a:rPr lang="ko-KR" altLang="en-US" sz="1200" dirty="0" smtClean="0"/>
              <a:t>객체에 </a:t>
            </a:r>
            <a:r>
              <a:rPr lang="ko-KR" altLang="en-US" sz="1200" dirty="0" err="1" smtClean="0"/>
              <a:t>인스턴스로</a:t>
            </a:r>
            <a:r>
              <a:rPr lang="ko-KR" altLang="en-US" sz="1200" dirty="0" smtClean="0"/>
              <a:t> 해당 개체를 삽입하여 </a:t>
            </a:r>
            <a:r>
              <a:rPr lang="en-US" altLang="ko-KR" sz="1200" dirty="0" smtClean="0"/>
              <a:t>forms </a:t>
            </a:r>
            <a:r>
              <a:rPr lang="ko-KR" altLang="en-US" sz="1200" dirty="0" smtClean="0"/>
              <a:t>객체를 </a:t>
            </a:r>
            <a:r>
              <a:rPr lang="ko-KR" altLang="en-US" sz="1200" dirty="0" err="1" smtClean="0"/>
              <a:t>셋팅한다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update.html </a:t>
            </a:r>
            <a:r>
              <a:rPr lang="ko-KR" altLang="en-US" sz="1200" dirty="0" smtClean="0"/>
              <a:t>에 완성된 </a:t>
            </a:r>
            <a:r>
              <a:rPr lang="en-US" altLang="ko-KR" sz="1200" dirty="0" smtClean="0"/>
              <a:t>forms </a:t>
            </a:r>
            <a:r>
              <a:rPr lang="ko-KR" altLang="en-US" sz="1200" dirty="0" smtClean="0"/>
              <a:t>객체를 </a:t>
            </a:r>
            <a:r>
              <a:rPr lang="en-US" altLang="ko-KR" sz="1200" dirty="0" smtClean="0"/>
              <a:t>rendering </a:t>
            </a:r>
            <a:r>
              <a:rPr lang="ko-KR" altLang="en-US" sz="1200" dirty="0" smtClean="0"/>
              <a:t>하여 </a:t>
            </a:r>
            <a:r>
              <a:rPr lang="en-US" altLang="ko-KR" sz="1200" dirty="0" smtClean="0"/>
              <a:t>template</a:t>
            </a:r>
            <a:r>
              <a:rPr lang="ko-KR" altLang="en-US" sz="1200" dirty="0" smtClean="0"/>
              <a:t>을 반환한다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733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827</Words>
  <Application>Microsoft Office PowerPoint</Application>
  <PresentationFormat>와이드스크린</PresentationFormat>
  <Paragraphs>94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24</cp:revision>
  <dcterms:created xsi:type="dcterms:W3CDTF">2021-06-21T00:25:32Z</dcterms:created>
  <dcterms:modified xsi:type="dcterms:W3CDTF">2021-06-21T05:34:35Z</dcterms:modified>
</cp:coreProperties>
</file>