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4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9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4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3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3E3E-9492-43F3-97DE-20DFBB9B73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Relation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654626"/>
            <a:ext cx="114611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Relation </a:t>
            </a:r>
            <a:r>
              <a:rPr lang="ko-KR" altLang="en-US" sz="1200" dirty="0" smtClean="0"/>
              <a:t>개요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릴레이션</a:t>
            </a:r>
            <a:r>
              <a:rPr lang="ko-KR" altLang="en-US" sz="1200" dirty="0" smtClean="0"/>
              <a:t> 모델 선언하기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리뷰 등록 구현하기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 startAt="4"/>
            </a:pPr>
            <a:r>
              <a:rPr lang="ko-KR" altLang="en-US" sz="1200" dirty="0" smtClean="0"/>
              <a:t>리뷰 삭제 구현하기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 startAt="5"/>
            </a:pPr>
            <a:r>
              <a:rPr lang="en-US" altLang="ko-KR" sz="1200" dirty="0" smtClean="0"/>
              <a:t>join </a:t>
            </a:r>
            <a:r>
              <a:rPr lang="ko-KR" altLang="en-US" sz="1200" dirty="0" smtClean="0"/>
              <a:t>개요</a:t>
            </a:r>
            <a:endParaRPr lang="en-US" altLang="ko-KR" sz="1200" dirty="0" smtClean="0"/>
          </a:p>
          <a:p>
            <a:pPr marL="228600" indent="-228600">
              <a:buAutoNum type="arabicPeriod" startAt="5"/>
            </a:pPr>
            <a:endParaRPr lang="en-US" altLang="ko-KR" sz="1200" dirty="0"/>
          </a:p>
          <a:p>
            <a:pPr marL="228600" indent="-228600">
              <a:buAutoNum type="arabicPeriod" startAt="5"/>
            </a:pPr>
            <a:r>
              <a:rPr lang="en-US" altLang="ko-KR" sz="1200" dirty="0" smtClean="0"/>
              <a:t>join</a:t>
            </a:r>
            <a:r>
              <a:rPr lang="ko-KR" altLang="en-US" sz="1200" dirty="0" smtClean="0"/>
              <a:t>으로 모든 리스트 불러오기</a:t>
            </a:r>
            <a:endParaRPr lang="en-US" altLang="ko-KR" sz="1200" dirty="0" smtClean="0"/>
          </a:p>
          <a:p>
            <a:pPr marL="228600" indent="-228600">
              <a:buAutoNum type="arabicPeriod" startAt="5"/>
            </a:pPr>
            <a:endParaRPr lang="en-US" altLang="ko-KR" sz="1200" dirty="0"/>
          </a:p>
          <a:p>
            <a:pPr marL="228600" indent="-228600">
              <a:buAutoNum type="arabicPeriod" startAt="5"/>
            </a:pPr>
            <a:r>
              <a:rPr lang="ko-KR" altLang="en-US" sz="1200" dirty="0" smtClean="0"/>
              <a:t>리스트 화면에서 리뷰 개수와 평점 구하기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5236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38" y="231504"/>
            <a:ext cx="1828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Relation </a:t>
            </a:r>
            <a:r>
              <a:rPr lang="ko-KR" altLang="en-US" dirty="0" smtClean="0"/>
              <a:t>개요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" y="716058"/>
            <a:ext cx="1911415" cy="15582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11414" y="143636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r>
              <a:rPr lang="en-US" altLang="ko-KR" dirty="0" smtClean="0"/>
              <a:t>_1	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11414" y="922745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1414" y="1701855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r>
              <a:rPr lang="en-US" altLang="ko-KR" dirty="0" smtClean="0"/>
              <a:t>_3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2075553" y="429847"/>
            <a:ext cx="1335861" cy="80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2034231" y="1208956"/>
            <a:ext cx="1377183" cy="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1"/>
          </p:cNvCxnSpPr>
          <p:nvPr/>
        </p:nvCxnSpPr>
        <p:spPr>
          <a:xfrm flipH="1" flipV="1">
            <a:off x="2054892" y="1289433"/>
            <a:ext cx="1356522" cy="69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</p:cNvCxnSpPr>
          <p:nvPr/>
        </p:nvCxnSpPr>
        <p:spPr>
          <a:xfrm flipV="1">
            <a:off x="2075553" y="682268"/>
            <a:ext cx="1335861" cy="81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 flipV="1">
            <a:off x="2075553" y="1208956"/>
            <a:ext cx="1335861" cy="286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10" idx="1"/>
          </p:cNvCxnSpPr>
          <p:nvPr/>
        </p:nvCxnSpPr>
        <p:spPr>
          <a:xfrm>
            <a:off x="2075553" y="1495168"/>
            <a:ext cx="1335861" cy="492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292" y="2528823"/>
            <a:ext cx="4783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같은 책이름을 기준으로 각 출판사는 동일한 도서명을 사용하여 출간할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즉 도서도 여러 출판사에 의해 출간될 수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출판사들은 동일한 도서명으로 출간할 수 있음으로 다 대 다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N</a:t>
            </a:r>
            <a:r>
              <a:rPr lang="en-US" altLang="ko-KR" sz="1200" dirty="0" smtClean="0"/>
              <a:t>:M) </a:t>
            </a:r>
            <a:r>
              <a:rPr lang="ko-KR" altLang="en-US" sz="1200" dirty="0" smtClean="0"/>
              <a:t>관계이다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99" y="309608"/>
            <a:ext cx="1911415" cy="1558219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179169" y="143636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179168" y="819401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179168" y="1639699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 smtClean="0"/>
              <a:t>_3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25" idx="3"/>
          </p:cNvCxnSpPr>
          <p:nvPr/>
        </p:nvCxnSpPr>
        <p:spPr>
          <a:xfrm flipH="1">
            <a:off x="7948814" y="346591"/>
            <a:ext cx="1283961" cy="7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1"/>
            <a:endCxn id="25" idx="3"/>
          </p:cNvCxnSpPr>
          <p:nvPr/>
        </p:nvCxnSpPr>
        <p:spPr>
          <a:xfrm flipH="1">
            <a:off x="7948814" y="1088717"/>
            <a:ext cx="1230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9" idx="1"/>
            <a:endCxn id="25" idx="3"/>
          </p:cNvCxnSpPr>
          <p:nvPr/>
        </p:nvCxnSpPr>
        <p:spPr>
          <a:xfrm flipH="1" flipV="1">
            <a:off x="7948814" y="1088718"/>
            <a:ext cx="1230354" cy="82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37399" y="2340637"/>
            <a:ext cx="484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책 하나에 대해 여러 리뷰들이 달린다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일 대 다 </a:t>
            </a:r>
            <a:r>
              <a:rPr lang="en-US" altLang="ko-KR" sz="1200" dirty="0" smtClean="0"/>
              <a:t>(1:N) </a:t>
            </a:r>
            <a:r>
              <a:rPr lang="ko-KR" altLang="en-US" sz="1200" dirty="0" smtClean="0"/>
              <a:t>관계</a:t>
            </a:r>
            <a:endParaRPr lang="ko-KR" altLang="en-US" sz="12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4" y="4229019"/>
            <a:ext cx="979595" cy="135116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2438412" y="4186482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발급인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38" idx="3"/>
            <a:endCxn id="39" idx="1"/>
          </p:cNvCxnSpPr>
          <p:nvPr/>
        </p:nvCxnSpPr>
        <p:spPr>
          <a:xfrm flipV="1">
            <a:off x="1270649" y="4472693"/>
            <a:ext cx="1167763" cy="431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1054" y="5802923"/>
            <a:ext cx="512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한 사람당 여권발행은 하나이다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일 대 일</a:t>
            </a:r>
            <a:r>
              <a:rPr lang="en-US" altLang="ko-KR" sz="1200" dirty="0" smtClean="0"/>
              <a:t>(1:1)</a:t>
            </a:r>
            <a:r>
              <a:rPr lang="ko-KR" altLang="en-US" sz="1200" dirty="0" smtClean="0"/>
              <a:t>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21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031" y="23150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모델 선언하기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692" y="600836"/>
            <a:ext cx="614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models.py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Restaurant </a:t>
            </a:r>
            <a:r>
              <a:rPr lang="ko-KR" altLang="en-US" sz="1200" dirty="0" smtClean="0"/>
              <a:t>를 참고하는 </a:t>
            </a:r>
            <a:r>
              <a:rPr lang="en-US" altLang="ko-KR" sz="1200" dirty="0" smtClean="0"/>
              <a:t>Review Class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970168"/>
            <a:ext cx="6430272" cy="315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8338" y="970168"/>
            <a:ext cx="5064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 Line : </a:t>
            </a:r>
            <a:r>
              <a:rPr lang="ko-KR" altLang="en-US" sz="1200" dirty="0" smtClean="0"/>
              <a:t>다른 개체와의 관계를 표현하는 경우 참조키 설정을 하며</a:t>
            </a:r>
            <a:r>
              <a:rPr lang="en-US" altLang="ko-KR" sz="1200" dirty="0" smtClean="0"/>
              <a:t>, models</a:t>
            </a:r>
            <a:r>
              <a:rPr lang="ko-KR" altLang="en-US" sz="1200" dirty="0" smtClean="0"/>
              <a:t>에서는 </a:t>
            </a:r>
            <a:r>
              <a:rPr lang="en-US" altLang="ko-KR" sz="1200" dirty="0" err="1" smtClean="0"/>
              <a:t>ForeignKey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설정을 지원해준다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※ </a:t>
            </a:r>
            <a:r>
              <a:rPr lang="en-US" altLang="ko-KR" sz="1200" dirty="0" err="1" smtClean="0"/>
              <a:t>models.CASCADE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참조 당하는 기본이 되는 테이블의 데이터를 삭제 시 참조하는 테이블의 데이터 또한 삭제하는 옵션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[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을 통해 기본테이블의 데이터가 삭제되면 참조하는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을 통해 참조하는 테이블의 데이터도 삭제된다</a:t>
            </a:r>
            <a:r>
              <a:rPr lang="en-US" altLang="ko-KR" sz="1200" dirty="0" smtClean="0"/>
              <a:t>. ]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[ DB</a:t>
            </a:r>
            <a:r>
              <a:rPr lang="ko-KR" altLang="en-US" sz="1200" dirty="0" smtClean="0"/>
              <a:t>에 새로운 테이블 생성 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-&gt; python manage.py </a:t>
            </a:r>
            <a:r>
              <a:rPr lang="en-US" altLang="ko-KR" sz="1200" dirty="0" err="1" smtClean="0"/>
              <a:t>makemigration</a:t>
            </a:r>
            <a:endParaRPr lang="en-US" altLang="ko-KR" sz="1200" dirty="0"/>
          </a:p>
          <a:p>
            <a:r>
              <a:rPr lang="en-US" altLang="ko-KR" sz="1200" dirty="0" smtClean="0"/>
              <a:t>-&gt; python manage.py migrate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38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233" y="266673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리뷰 등록 구현하기 </a:t>
            </a:r>
            <a:r>
              <a:rPr lang="en-US" altLang="ko-KR" dirty="0" smtClean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</a:t>
            </a:r>
            <a:r>
              <a:rPr lang="ko-KR" altLang="en-US" sz="1200" dirty="0" smtClean="0"/>
              <a:t>리뷰 입력을 위한 </a:t>
            </a:r>
            <a:r>
              <a:rPr lang="en-US" altLang="ko-KR" sz="1200" dirty="0" smtClean="0"/>
              <a:t>Form(.html)</a:t>
            </a:r>
            <a:r>
              <a:rPr lang="ko-KR" altLang="en-US" sz="1200" dirty="0" smtClean="0"/>
              <a:t>을 생성하기 위한 </a:t>
            </a:r>
            <a:r>
              <a:rPr lang="en-US" altLang="ko-KR" sz="1200" dirty="0" smtClean="0"/>
              <a:t>forms Class(.</a:t>
            </a:r>
            <a:r>
              <a:rPr lang="en-US" altLang="ko-KR" sz="1200" dirty="0" err="1" smtClean="0"/>
              <a:t>py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9" y="913004"/>
            <a:ext cx="4555890" cy="5665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369" y="913004"/>
            <a:ext cx="6799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 line &gt; widgets</a:t>
            </a:r>
            <a:r>
              <a:rPr lang="ko-KR" altLang="en-US" sz="1200" dirty="0" smtClean="0"/>
              <a:t>를 사용하기 위해 </a:t>
            </a:r>
            <a:r>
              <a:rPr lang="en-US" altLang="ko-KR" sz="1200" dirty="0" smtClean="0"/>
              <a:t>forms </a:t>
            </a:r>
            <a:r>
              <a:rPr lang="ko-KR" altLang="en-US" sz="1200" dirty="0" smtClean="0"/>
              <a:t>모듈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r>
              <a:rPr lang="en-US" altLang="ko-KR" sz="1200" dirty="0" smtClean="0"/>
              <a:t>3 line &gt; </a:t>
            </a:r>
            <a:r>
              <a:rPr lang="en-US" altLang="ko-KR" sz="1200" dirty="0" err="1" smtClean="0"/>
              <a:t>ReviewForm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생성하기위한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Base model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Review import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r>
              <a:rPr lang="en-US" altLang="ko-KR" sz="1200" dirty="0" smtClean="0"/>
              <a:t>6 line &gt; select </a:t>
            </a:r>
            <a:r>
              <a:rPr lang="ko-KR" altLang="en-US" sz="1200" dirty="0" smtClean="0"/>
              <a:t>박스 </a:t>
            </a:r>
            <a:r>
              <a:rPr lang="en-US" altLang="ko-KR" sz="1200" dirty="0" smtClean="0"/>
              <a:t>item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r>
              <a:rPr lang="en-US" altLang="ko-KR" sz="1200" dirty="0" smtClean="0"/>
              <a:t>25~28 line &gt; input </a:t>
            </a:r>
            <a:r>
              <a:rPr lang="ko-KR" altLang="en-US" sz="1200" dirty="0" smtClean="0"/>
              <a:t>태그의 </a:t>
            </a:r>
            <a:r>
              <a:rPr lang="en-US" altLang="ko-KR" sz="1200" dirty="0" smtClean="0"/>
              <a:t>type </a:t>
            </a:r>
            <a:r>
              <a:rPr lang="ko-KR" altLang="en-US" sz="1200" dirty="0" smtClean="0"/>
              <a:t>을 변경해주는 </a:t>
            </a:r>
            <a:r>
              <a:rPr lang="ko-KR" altLang="en-US" sz="1200" dirty="0" err="1" smtClean="0"/>
              <a:t>로직</a:t>
            </a:r>
            <a:endParaRPr lang="en-US" altLang="ko-KR" sz="1200" dirty="0" smtClean="0"/>
          </a:p>
          <a:p>
            <a:r>
              <a:rPr lang="en-US" altLang="ko-KR" sz="1200" dirty="0" smtClean="0"/>
              <a:t>        - </a:t>
            </a:r>
            <a:r>
              <a:rPr lang="en-US" altLang="ko-KR" sz="1200" dirty="0" err="1" smtClean="0"/>
              <a:t>HiddenInput</a:t>
            </a:r>
            <a:r>
              <a:rPr lang="en-US" altLang="ko-KR" sz="1200" dirty="0" smtClean="0"/>
              <a:t>() -&gt; </a:t>
            </a:r>
            <a:r>
              <a:rPr lang="ko-KR" altLang="en-US" sz="1200" dirty="0" smtClean="0"/>
              <a:t>숨김 </a:t>
            </a:r>
            <a:r>
              <a:rPr lang="en-US" altLang="ko-KR" sz="1200" dirty="0" smtClean="0"/>
              <a:t>input </a:t>
            </a:r>
            <a:r>
              <a:rPr lang="ko-KR" altLang="en-US" sz="1200" dirty="0" smtClean="0"/>
              <a:t>태그</a:t>
            </a:r>
            <a:endParaRPr lang="en-US" altLang="ko-KR" sz="1200" dirty="0" smtClean="0"/>
          </a:p>
          <a:p>
            <a:r>
              <a:rPr lang="en-US" altLang="ko-KR" sz="1200" dirty="0" smtClean="0"/>
              <a:t>        - Select(choices= ({‘1’,1}, ….{}) ) -&gt; select </a:t>
            </a:r>
            <a:r>
              <a:rPr lang="ko-KR" altLang="en-US" sz="1200" dirty="0" smtClean="0"/>
              <a:t>박스 선언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10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233" y="266673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리뷰 등록 구현하기 </a:t>
            </a:r>
            <a:r>
              <a:rPr lang="en-US" altLang="ko-KR" dirty="0" smtClean="0"/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</a:t>
            </a:r>
            <a:r>
              <a:rPr lang="ko-KR" altLang="en-US" sz="1200" dirty="0" smtClean="0"/>
              <a:t>리뷰쓰기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9" y="913004"/>
            <a:ext cx="5782142" cy="20838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8892" y="2672862"/>
            <a:ext cx="5287108" cy="164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2" y="3375759"/>
            <a:ext cx="5772956" cy="1724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186" y="3047820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</a:t>
            </a:r>
            <a:r>
              <a:rPr lang="ko-KR" altLang="en-US" sz="1200" dirty="0" smtClean="0"/>
              <a:t>리뷰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등록 및 쓰기 페이지 이동 </a:t>
            </a:r>
            <a:r>
              <a:rPr lang="en-US" altLang="ko-KR" sz="1200" dirty="0" smtClean="0"/>
              <a:t>method </a:t>
            </a:r>
            <a:r>
              <a:rPr lang="ko-KR" altLang="en-US" sz="1200" dirty="0" smtClean="0"/>
              <a:t>작성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13231" y="3375759"/>
            <a:ext cx="5838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58~59 Line : POST</a:t>
            </a:r>
            <a:r>
              <a:rPr lang="ko-KR" altLang="en-US" sz="1200" dirty="0" smtClean="0"/>
              <a:t>로 온 요청은 </a:t>
            </a:r>
            <a:r>
              <a:rPr lang="en-US" altLang="ko-KR" sz="1200" dirty="0" smtClean="0"/>
              <a:t>review</a:t>
            </a:r>
            <a:r>
              <a:rPr lang="ko-KR" altLang="en-US" sz="1200" dirty="0" smtClean="0"/>
              <a:t>의 등록에 관한 요청으로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    request</a:t>
            </a:r>
            <a:r>
              <a:rPr lang="ko-KR" altLang="en-US" sz="1200" dirty="0" smtClean="0"/>
              <a:t>내 </a:t>
            </a:r>
            <a:r>
              <a:rPr lang="en-US" altLang="ko-KR" sz="1200" dirty="0" smtClean="0"/>
              <a:t>review</a:t>
            </a:r>
            <a:r>
              <a:rPr lang="ko-KR" altLang="en-US" sz="1200" dirty="0" smtClean="0"/>
              <a:t>에 대한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정보가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변수에 </a:t>
            </a:r>
            <a:r>
              <a:rPr lang="en-US" altLang="ko-KR" sz="1200" dirty="0" smtClean="0"/>
              <a:t>injection</a:t>
            </a:r>
            <a:r>
              <a:rPr lang="ko-KR" altLang="en-US" sz="1200" dirty="0" smtClean="0"/>
              <a:t>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60 Line : </a:t>
            </a:r>
            <a:r>
              <a:rPr lang="ko-KR" altLang="en-US" sz="1200" dirty="0" smtClean="0"/>
              <a:t>입력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에 대한유효성 검사를 실시</a:t>
            </a:r>
            <a:endParaRPr lang="en-US" altLang="ko-KR" sz="1200" dirty="0" smtClean="0"/>
          </a:p>
          <a:p>
            <a:r>
              <a:rPr lang="en-US" altLang="ko-KR" sz="1200" dirty="0" smtClean="0"/>
              <a:t>61 Line : review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r>
              <a:rPr lang="en-US" altLang="ko-KR" sz="1200" dirty="0" smtClean="0"/>
              <a:t>62 Line : review </a:t>
            </a:r>
            <a:r>
              <a:rPr lang="ko-KR" altLang="en-US" sz="1200" dirty="0" smtClean="0"/>
              <a:t>저장성공시 작성한 </a:t>
            </a:r>
            <a:r>
              <a:rPr lang="en-US" altLang="ko-KR" sz="1200" dirty="0" err="1" smtClean="0"/>
              <a:t>revie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확인할수</a:t>
            </a:r>
            <a:r>
              <a:rPr lang="ko-KR" altLang="en-US" sz="1200" dirty="0" smtClean="0"/>
              <a:t> 있는 </a:t>
            </a:r>
            <a:r>
              <a:rPr lang="en-US" altLang="ko-KR" sz="1200" dirty="0" smtClean="0"/>
              <a:t>detail </a:t>
            </a:r>
            <a:r>
              <a:rPr lang="ko-KR" altLang="en-US" sz="1200" dirty="0" smtClean="0"/>
              <a:t>페이지로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redirect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64 Line : POST </a:t>
            </a:r>
            <a:r>
              <a:rPr lang="ko-KR" altLang="en-US" sz="1200" dirty="0" smtClean="0"/>
              <a:t>요청이 아닐 경우 </a:t>
            </a:r>
            <a:r>
              <a:rPr lang="en-US" altLang="ko-KR" sz="1200" dirty="0" smtClean="0"/>
              <a:t>review create </a:t>
            </a:r>
            <a:r>
              <a:rPr lang="ko-KR" altLang="en-US" sz="1200" dirty="0" smtClean="0"/>
              <a:t>페이지를 불러와야 하며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ReviewForm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객체를 반환하여 </a:t>
            </a:r>
            <a:r>
              <a:rPr lang="en-US" altLang="ko-KR" sz="1200" dirty="0" smtClean="0"/>
              <a:t>create</a:t>
            </a:r>
            <a:r>
              <a:rPr lang="ko-KR" altLang="en-US" sz="1200" dirty="0" smtClean="0"/>
              <a:t>페이지에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태그를 동적으로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그려지도록 구성해야 한다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여기서 중요점은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ReviewForm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초기화 시 </a:t>
            </a:r>
            <a:r>
              <a:rPr lang="ko-KR" altLang="en-US" sz="1200" dirty="0" err="1" smtClean="0"/>
              <a:t>외래키로</a:t>
            </a:r>
            <a:r>
              <a:rPr lang="ko-KR" altLang="en-US" sz="1200" dirty="0" smtClean="0"/>
              <a:t> 연결된 개체를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알 수 </a:t>
            </a:r>
            <a:r>
              <a:rPr lang="ko-KR" altLang="en-US" sz="1200" dirty="0" smtClean="0"/>
              <a:t>있도록 </a:t>
            </a:r>
            <a:r>
              <a:rPr lang="en-US" altLang="ko-KR" sz="1200" dirty="0" smtClean="0"/>
              <a:t>Restaurant </a:t>
            </a:r>
            <a:r>
              <a:rPr lang="ko-KR" altLang="en-US" sz="1200" dirty="0" smtClean="0"/>
              <a:t>객체를 </a:t>
            </a:r>
            <a:r>
              <a:rPr lang="en-US" altLang="ko-KR" sz="1200" dirty="0" smtClean="0"/>
              <a:t>initial </a:t>
            </a:r>
            <a:r>
              <a:rPr lang="ko-KR" altLang="en-US" sz="1200" dirty="0" smtClean="0"/>
              <a:t>에 넣어주어야 한다는 것이다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17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388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11</cp:revision>
  <dcterms:created xsi:type="dcterms:W3CDTF">2021-06-22T00:10:32Z</dcterms:created>
  <dcterms:modified xsi:type="dcterms:W3CDTF">2021-06-22T04:18:47Z</dcterms:modified>
</cp:coreProperties>
</file>