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3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5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7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7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7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F70E-CF95-482C-A235-3660D2629D6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C6D7-7743-417A-BA85-C172422AB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les.net/reference/inde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118" y="228600"/>
            <a:ext cx="392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DataTable</a:t>
            </a:r>
            <a:r>
              <a:rPr lang="en-US" altLang="ko-KR" dirty="0" smtClean="0"/>
              <a:t> Library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7" y="1026299"/>
            <a:ext cx="6692626" cy="5212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118" y="689005"/>
            <a:ext cx="3912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en-US" altLang="ko-KR" sz="1000" dirty="0" err="1" smtClean="0"/>
              <a:t>Datatable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적용시킬 </a:t>
            </a:r>
            <a:r>
              <a:rPr lang="en-US" altLang="ko-KR" sz="1000" dirty="0" smtClean="0"/>
              <a:t>table ID </a:t>
            </a:r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191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79" y="627970"/>
            <a:ext cx="6249272" cy="39629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3" y="676556"/>
            <a:ext cx="3793905" cy="341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853" y="222422"/>
            <a:ext cx="573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2.Table </a:t>
            </a:r>
            <a:r>
              <a:rPr lang="ko-KR" altLang="en-US" sz="1200" dirty="0" smtClean="0"/>
              <a:t>태그에 </a:t>
            </a:r>
            <a:r>
              <a:rPr lang="en-US" altLang="ko-KR" sz="1200" dirty="0" err="1" smtClean="0"/>
              <a:t>DataTable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 적용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12108" y="1828800"/>
            <a:ext cx="2529016" cy="205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2108" y="3084017"/>
            <a:ext cx="2529016" cy="205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63379" y="627970"/>
            <a:ext cx="5940254" cy="2117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9853" y="4161453"/>
            <a:ext cx="37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적용 방법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63379" y="4710403"/>
            <a:ext cx="37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적용 방법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233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" y="706207"/>
            <a:ext cx="8415684" cy="54458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970" y="429208"/>
            <a:ext cx="501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en-US" altLang="ko-KR" sz="1200" dirty="0" err="1" smtClean="0"/>
              <a:t>DataTable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-1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630816" y="706207"/>
            <a:ext cx="34709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96 line -&gt; </a:t>
            </a:r>
            <a:r>
              <a:rPr lang="ko-KR" altLang="en-US" sz="1000" dirty="0" smtClean="0"/>
              <a:t>데이터테이블이 해당 아이디에 이미 작성되어 객체가 존재한다면 해당 데이터테이블 객체를 제거한다</a:t>
            </a:r>
            <a:r>
              <a:rPr lang="en-US" altLang="ko-KR" sz="10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000" dirty="0" smtClean="0"/>
              <a:t>97 line -&gt; </a:t>
            </a:r>
            <a:r>
              <a:rPr lang="ko-KR" altLang="en-US" sz="1000" dirty="0" smtClean="0"/>
              <a:t>데이터테이블을 </a:t>
            </a:r>
            <a:r>
              <a:rPr lang="en-US" altLang="ko-KR" sz="1000" dirty="0" smtClean="0"/>
              <a:t>table tag</a:t>
            </a:r>
            <a:r>
              <a:rPr lang="ko-KR" altLang="en-US" sz="1000" dirty="0" smtClean="0"/>
              <a:t>에 적용한다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98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검색 창을 추가한다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99 line -&gt; </a:t>
            </a:r>
            <a:r>
              <a:rPr lang="ko-KR" altLang="en-US" sz="1000" dirty="0" smtClean="0"/>
              <a:t>서버사이드에서 받아올 데이터 양이 많아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들이 </a:t>
            </a:r>
            <a:r>
              <a:rPr lang="ko-KR" altLang="en-US" sz="1000" dirty="0" err="1" smtClean="0"/>
              <a:t>표시되기전까지</a:t>
            </a:r>
            <a:r>
              <a:rPr lang="ko-KR" altLang="en-US" sz="1000" dirty="0" smtClean="0"/>
              <a:t> 시간이 걸린다면</a:t>
            </a:r>
            <a:r>
              <a:rPr lang="en-US" altLang="ko-KR" sz="1000" dirty="0" smtClean="0"/>
              <a:t>, {</a:t>
            </a:r>
            <a:r>
              <a:rPr lang="ko-KR" altLang="en-US" sz="1000" dirty="0" smtClean="0"/>
              <a:t>받아오는 중</a:t>
            </a:r>
            <a:r>
              <a:rPr lang="en-US" altLang="ko-KR" sz="1000" dirty="0" smtClean="0"/>
              <a:t>…} </a:t>
            </a:r>
            <a:r>
              <a:rPr lang="ko-KR" altLang="en-US" sz="1000" dirty="0" smtClean="0"/>
              <a:t>이라는 메시지를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100 line -&gt; </a:t>
            </a:r>
            <a:r>
              <a:rPr lang="ko-KR" altLang="en-US" sz="1000" dirty="0" smtClean="0"/>
              <a:t>데이터테이블에 페이지 기능을 활성화 시킨다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101 line -&gt; </a:t>
            </a:r>
            <a:r>
              <a:rPr lang="en-US" altLang="ko-KR" sz="1000" dirty="0" err="1" smtClean="0"/>
              <a:t>serverSide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옵션이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라면 </a:t>
            </a:r>
            <a:r>
              <a:rPr lang="en-US" altLang="ko-KR" sz="1000" dirty="0" smtClean="0"/>
              <a:t>ajax</a:t>
            </a:r>
            <a:r>
              <a:rPr lang="ko-KR" altLang="en-US" sz="1000" dirty="0" smtClean="0"/>
              <a:t>로 요청할 </a:t>
            </a:r>
            <a:r>
              <a:rPr lang="en-US" altLang="ko-KR" sz="1000" dirty="0" err="1" smtClean="0"/>
              <a:t>url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paginate ( length : </a:t>
            </a:r>
            <a:r>
              <a:rPr lang="ko-KR" altLang="en-US" sz="1000" dirty="0" smtClean="0"/>
              <a:t>표시할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수 </a:t>
            </a:r>
            <a:r>
              <a:rPr lang="en-US" altLang="ko-KR" sz="1000" dirty="0" smtClean="0"/>
              <a:t>/ draw : </a:t>
            </a:r>
            <a:r>
              <a:rPr lang="ko-KR" altLang="en-US" sz="1000" dirty="0" smtClean="0"/>
              <a:t>현재페이지</a:t>
            </a:r>
            <a:r>
              <a:rPr lang="en-US" altLang="ko-KR" sz="1000" dirty="0" smtClean="0"/>
              <a:t>, / start : </a:t>
            </a: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등의 정보들을 암묵적으로 요청</a:t>
            </a:r>
            <a:r>
              <a:rPr lang="en-US" altLang="ko-KR" sz="1000" dirty="0" smtClean="0"/>
              <a:t>(request)</a:t>
            </a:r>
            <a:r>
              <a:rPr lang="ko-KR" altLang="en-US" sz="1000" dirty="0" smtClean="0"/>
              <a:t>에 넣어 전달한다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102 line -&gt; </a:t>
            </a:r>
            <a:r>
              <a:rPr lang="ko-KR" altLang="en-US" sz="1000" dirty="0" smtClean="0"/>
              <a:t>데이터테이블의 특정 </a:t>
            </a:r>
            <a:r>
              <a:rPr lang="ko-KR" altLang="en-US" sz="1000" dirty="0" err="1" smtClean="0"/>
              <a:t>컬럼을</a:t>
            </a:r>
            <a:r>
              <a:rPr lang="ko-KR" altLang="en-US" sz="1000" dirty="0" smtClean="0"/>
              <a:t> 클릭하면 내림차순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오름차순 정렬이 되는 기능이다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103 line -&gt; </a:t>
            </a:r>
            <a:r>
              <a:rPr lang="ko-KR" altLang="en-US" sz="1000" dirty="0" smtClean="0"/>
              <a:t>데이터 테이블에 표시되는 데이터를 </a:t>
            </a:r>
            <a:r>
              <a:rPr lang="en-US" altLang="ko-KR" sz="1000" dirty="0" smtClean="0"/>
              <a:t>y</a:t>
            </a:r>
            <a:r>
              <a:rPr lang="ko-KR" altLang="en-US" sz="1000" dirty="0" smtClean="0"/>
              <a:t>축 스크롤 바를 이용하여 살펴볼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104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scroll</a:t>
            </a:r>
            <a:r>
              <a:rPr lang="ko-KR" altLang="en-US" sz="1000" dirty="0" smtClean="0"/>
              <a:t>을 생성하거나 제거하는 옵션</a:t>
            </a:r>
            <a:endParaRPr lang="en-US" altLang="ko-KR" sz="1000" dirty="0" smtClean="0"/>
          </a:p>
          <a:p>
            <a:r>
              <a:rPr lang="en-US" altLang="ko-KR" sz="1000" dirty="0" smtClean="0"/>
              <a:t>105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표시되는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개수에 맞춰 </a:t>
            </a:r>
            <a:r>
              <a:rPr lang="en-US" altLang="ko-KR" sz="1000" dirty="0" smtClean="0"/>
              <a:t>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height 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자동조정되는</a:t>
            </a:r>
            <a:r>
              <a:rPr lang="ko-KR" altLang="en-US" sz="1000" dirty="0" smtClean="0"/>
              <a:t> 옵션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107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ajax </a:t>
            </a:r>
            <a:r>
              <a:rPr lang="ko-KR" altLang="en-US" sz="1000" dirty="0" smtClean="0"/>
              <a:t>요청</a:t>
            </a:r>
            <a:endParaRPr lang="en-US" altLang="ko-KR" sz="1000" dirty="0" smtClean="0"/>
          </a:p>
          <a:p>
            <a:r>
              <a:rPr lang="en-US" altLang="ko-KR" sz="1000" dirty="0" smtClean="0"/>
              <a:t>117 line -&gt; </a:t>
            </a:r>
            <a:r>
              <a:rPr lang="en-US" altLang="ko-KR" sz="1000" dirty="0" err="1" smtClean="0"/>
              <a:t>dataTable</a:t>
            </a:r>
            <a:r>
              <a:rPr lang="en-US" altLang="ko-KR" sz="1000" dirty="0" smtClean="0"/>
              <a:t> ajax </a:t>
            </a:r>
            <a:r>
              <a:rPr lang="ko-KR" altLang="en-US" sz="1000" dirty="0" smtClean="0"/>
              <a:t>요청의 </a:t>
            </a:r>
            <a:r>
              <a:rPr lang="en-US" altLang="ko-KR" sz="1000" dirty="0" smtClean="0"/>
              <a:t>callback </a:t>
            </a:r>
            <a:r>
              <a:rPr lang="ko-KR" altLang="en-US" sz="1000" dirty="0" smtClean="0"/>
              <a:t>함수</a:t>
            </a:r>
            <a:endParaRPr lang="en-US" altLang="ko-KR" sz="1000" dirty="0" smtClean="0"/>
          </a:p>
          <a:p>
            <a:r>
              <a:rPr lang="en-US" altLang="ko-KR" sz="1000" dirty="0" smtClean="0"/>
              <a:t>123 line -&gt;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를 그릴 때 </a:t>
            </a:r>
            <a:r>
              <a:rPr lang="en-US" altLang="ko-KR" sz="1000" dirty="0" smtClean="0"/>
              <a:t>data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tr</a:t>
            </a:r>
            <a:r>
              <a:rPr lang="ko-KR" altLang="en-US" sz="1000" dirty="0" smtClean="0"/>
              <a:t>태그에 속성을 추가하거나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의 배경색 등을 변경할 </a:t>
            </a:r>
            <a:r>
              <a:rPr lang="ko-KR" altLang="en-US" sz="1000" dirty="0" err="1" smtClean="0"/>
              <a:t>떄</a:t>
            </a:r>
            <a:r>
              <a:rPr lang="ko-KR" altLang="en-US" sz="1000" dirty="0" smtClean="0"/>
              <a:t> 사용한다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…. </a:t>
            </a:r>
            <a:r>
              <a:rPr lang="ko-KR" altLang="en-US" sz="1000" dirty="0" smtClean="0"/>
              <a:t>이어서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11970" y="6242180"/>
            <a:ext cx="1021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3"/>
              </a:rPr>
              <a:t>https://datatables.net/reference/index</a:t>
            </a:r>
            <a:r>
              <a:rPr lang="en-US" altLang="ko-KR" sz="1200" dirty="0" smtClean="0"/>
              <a:t> &lt;- </a:t>
            </a:r>
            <a:r>
              <a:rPr lang="ko-KR" altLang="en-US" sz="1200" dirty="0" smtClean="0"/>
              <a:t>데이터테이블 </a:t>
            </a:r>
            <a:r>
              <a:rPr lang="en-US" altLang="ko-KR" sz="1200" dirty="0" smtClean="0"/>
              <a:t>reference </a:t>
            </a:r>
            <a:r>
              <a:rPr lang="ko-KR" altLang="en-US" sz="1200" dirty="0" smtClean="0"/>
              <a:t>사이트 </a:t>
            </a:r>
            <a:endParaRPr lang="en-US" altLang="ko-KR" sz="1200" dirty="0" smtClean="0"/>
          </a:p>
          <a:p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dataTable</a:t>
            </a:r>
            <a:r>
              <a:rPr lang="ko-KR" altLang="en-US" sz="1200" dirty="0" smtClean="0"/>
              <a:t>의 모든 옵션에 대하여 다룰 수는 없음으로 필요하거나 새로 알게 된 옵션들은 해당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에서 검색하여 학습한다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372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0" y="601390"/>
            <a:ext cx="6876770" cy="6069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190" y="223935"/>
            <a:ext cx="501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en-US" altLang="ko-KR" sz="1200" dirty="0" err="1" smtClean="0"/>
              <a:t>DataTable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-2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240555" y="601390"/>
            <a:ext cx="45253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138 line :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에 표시할 </a:t>
            </a:r>
            <a:r>
              <a:rPr lang="en-US" altLang="ko-KR" sz="1000" dirty="0" smtClean="0"/>
              <a:t>row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컬럼들의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info)</a:t>
            </a:r>
            <a:r>
              <a:rPr lang="ko-KR" altLang="en-US" sz="1000" dirty="0" smtClean="0"/>
              <a:t>로 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형식의 </a:t>
            </a:r>
            <a:r>
              <a:rPr lang="en-US" altLang="ko-KR" sz="1000" dirty="0" err="1" smtClean="0"/>
              <a:t>dict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에 담아 설정한다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149 line : controller{spring} </a:t>
            </a:r>
            <a:r>
              <a:rPr lang="ko-KR" altLang="en-US" sz="1000" dirty="0" smtClean="0"/>
              <a:t>혹은 </a:t>
            </a:r>
            <a:r>
              <a:rPr lang="en-US" altLang="ko-KR" sz="1000" dirty="0" smtClean="0"/>
              <a:t>view{</a:t>
            </a:r>
            <a:r>
              <a:rPr lang="en-US" altLang="ko-KR" sz="1000" dirty="0" err="1" smtClean="0"/>
              <a:t>django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에서 반환되는 값은 </a:t>
            </a:r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형식의 리스트 이며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은 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형식의 </a:t>
            </a:r>
            <a:r>
              <a:rPr lang="en-US" altLang="ko-KR" sz="1000" dirty="0" smtClean="0"/>
              <a:t>dictionary </a:t>
            </a:r>
            <a:r>
              <a:rPr lang="ko-KR" altLang="en-US" sz="1000" dirty="0" smtClean="0"/>
              <a:t>데이터여야 한다</a:t>
            </a:r>
            <a:r>
              <a:rPr lang="en-US" altLang="ko-KR" sz="1000" dirty="0" smtClean="0"/>
              <a:t>.  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ko-KR" altLang="en-US" sz="1000" dirty="0" smtClean="0"/>
              <a:t>만약 리스트의 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dict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객체의 정보가 필요하나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column</a:t>
            </a:r>
            <a:r>
              <a:rPr lang="ko-KR" altLang="en-US" sz="1000" dirty="0" smtClean="0"/>
              <a:t>으로 표시하고 싶지 않을 때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visable:false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혹은 특정 </a:t>
            </a:r>
            <a:r>
              <a:rPr lang="ko-KR" altLang="en-US" sz="1000" dirty="0" err="1" smtClean="0"/>
              <a:t>컬럼의</a:t>
            </a:r>
            <a:r>
              <a:rPr lang="ko-KR" altLang="en-US" sz="1000" dirty="0" smtClean="0"/>
              <a:t> 옵션들을 변경하고자 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사용되는 옵션이다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152 line : </a:t>
            </a:r>
            <a:r>
              <a:rPr lang="ko-KR" altLang="en-US" sz="1000" dirty="0" smtClean="0"/>
              <a:t>화면 상에 </a:t>
            </a:r>
            <a:r>
              <a:rPr lang="en-US" altLang="ko-KR" sz="1000" dirty="0" err="1" smtClean="0"/>
              <a:t>dataTable</a:t>
            </a:r>
            <a:r>
              <a:rPr lang="ko-KR" altLang="en-US" sz="1000" dirty="0" smtClean="0"/>
              <a:t>이 모두 그려지고 난 후 동작하는 </a:t>
            </a:r>
            <a:r>
              <a:rPr lang="en-US" altLang="ko-KR" sz="1000" dirty="0" smtClean="0"/>
              <a:t>callback </a:t>
            </a:r>
            <a:r>
              <a:rPr lang="ko-KR" altLang="en-US" sz="1000" dirty="0" smtClean="0"/>
              <a:t>함수</a:t>
            </a:r>
            <a:r>
              <a:rPr lang="en-US" altLang="ko-KR" sz="1000" dirty="0" smtClean="0"/>
              <a:t>. </a:t>
            </a:r>
            <a:r>
              <a:rPr lang="en-US" altLang="ko-KR" sz="1000" dirty="0" err="1" smtClean="0"/>
              <a:t>datatable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 버튼을 정의 하는데 주로 사용된다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050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316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6</cp:revision>
  <dcterms:created xsi:type="dcterms:W3CDTF">2021-05-31T04:13:45Z</dcterms:created>
  <dcterms:modified xsi:type="dcterms:W3CDTF">2021-05-31T05:01:06Z</dcterms:modified>
</cp:coreProperties>
</file>