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0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5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0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7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0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0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5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D7FF-EBB8-40FD-B8E8-FB2418085AE9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A0A9-0E23-4D5B-94FA-BEDC6F5BA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3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tyley.github.io/bfg-repo-cleaner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118" y="207818"/>
            <a:ext cx="499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100MB</a:t>
            </a:r>
            <a:r>
              <a:rPr lang="ko-KR" altLang="en-US" dirty="0" err="1" smtClean="0"/>
              <a:t>이상되는</a:t>
            </a:r>
            <a:r>
              <a:rPr lang="ko-KR" altLang="en-US" dirty="0" smtClean="0"/>
              <a:t> 파일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2118" y="654628"/>
            <a:ext cx="9102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참고 </a:t>
            </a:r>
            <a:r>
              <a:rPr lang="en-US" altLang="ko-KR" sz="1000" dirty="0" smtClean="0"/>
              <a:t>: https://medium.com/@stargt/github%EC%97%90-100mb-%EC%9D%B4%EC%83%81%EC%9D%98-%ED%8C%8C%EC%9D%BC%EC%9D%84-%EC%98%AC%EB%A6%AC%EB%8A%94-%EB%B0%A9%EB%B2%95-9d9e6e3b94ef 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118" y="1517073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push </a:t>
            </a:r>
            <a:r>
              <a:rPr lang="ko-KR" altLang="en-US" sz="1200" dirty="0" smtClean="0"/>
              <a:t>할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repository 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&gt;&gt;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lfs</a:t>
            </a:r>
            <a:r>
              <a:rPr lang="en-US" altLang="ko-KR" sz="1200" dirty="0" smtClean="0"/>
              <a:t> install</a:t>
            </a:r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lfs</a:t>
            </a:r>
            <a:r>
              <a:rPr lang="en-US" altLang="ko-KR" sz="1200" dirty="0" smtClean="0"/>
              <a:t> track “*.zip”   {</a:t>
            </a:r>
            <a:r>
              <a:rPr lang="ko-KR" altLang="en-US" sz="1200" dirty="0" smtClean="0"/>
              <a:t>보조설명 </a:t>
            </a:r>
            <a:r>
              <a:rPr lang="en-US" altLang="ko-KR" sz="1200" dirty="0" smtClean="0"/>
              <a:t>: zip</a:t>
            </a:r>
            <a:r>
              <a:rPr lang="ko-KR" altLang="en-US" sz="1200" dirty="0" err="1" smtClean="0"/>
              <a:t>파일중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100MB </a:t>
            </a:r>
            <a:r>
              <a:rPr lang="ko-KR" altLang="en-US" sz="1200" dirty="0" smtClean="0"/>
              <a:t>가 넘는 모든 파일을 </a:t>
            </a:r>
            <a:r>
              <a:rPr lang="en-US" altLang="ko-KR" sz="1200" dirty="0" err="1" smtClean="0"/>
              <a:t>lfs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파일로 등록한다</a:t>
            </a:r>
            <a:r>
              <a:rPr lang="en-US" altLang="ko-KR" sz="1200" dirty="0" smtClean="0"/>
              <a:t>. -&gt; </a:t>
            </a:r>
            <a:r>
              <a:rPr lang="ko-KR" altLang="en-US" sz="1200" dirty="0" smtClean="0"/>
              <a:t>만약 </a:t>
            </a:r>
            <a:r>
              <a:rPr lang="en-US" altLang="ko-KR" sz="1200" dirty="0" smtClean="0"/>
              <a:t>.exe </a:t>
            </a:r>
            <a:r>
              <a:rPr lang="ko-KR" altLang="en-US" sz="1200" dirty="0" smtClean="0"/>
              <a:t>파일이 </a:t>
            </a:r>
            <a:r>
              <a:rPr lang="en-US" altLang="ko-KR" sz="1200" dirty="0" smtClean="0"/>
              <a:t>100MB</a:t>
            </a:r>
            <a:r>
              <a:rPr lang="ko-KR" altLang="en-US" sz="1200" dirty="0" smtClean="0"/>
              <a:t>가 넘는다면 </a:t>
            </a:r>
            <a:r>
              <a:rPr lang="en-US" altLang="ko-KR" sz="1200" dirty="0" smtClean="0"/>
              <a:t>“*.exe” </a:t>
            </a:r>
            <a:r>
              <a:rPr lang="ko-KR" altLang="en-US" sz="1200" dirty="0" smtClean="0"/>
              <a:t>가 된다</a:t>
            </a:r>
            <a:r>
              <a:rPr lang="en-US" altLang="ko-KR" sz="1200" dirty="0" smtClean="0"/>
              <a:t>.}</a:t>
            </a:r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add *</a:t>
            </a:r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commit –m “commit </a:t>
            </a:r>
            <a:r>
              <a:rPr lang="ko-KR" altLang="en-US" sz="1200" dirty="0" smtClean="0"/>
              <a:t>메시지</a:t>
            </a:r>
            <a:r>
              <a:rPr lang="en-US" altLang="ko-KR" sz="1200" dirty="0" smtClean="0"/>
              <a:t>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push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2118" y="1075914"/>
            <a:ext cx="530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100MB </a:t>
            </a:r>
            <a:r>
              <a:rPr lang="ko-KR" altLang="en-US" dirty="0" smtClean="0"/>
              <a:t>가 넘는 파일을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하지 않은 경우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118" y="2834467"/>
            <a:ext cx="675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 </a:t>
            </a:r>
            <a:r>
              <a:rPr lang="en-US" altLang="ko-KR" dirty="0" smtClean="0"/>
              <a:t>100MB </a:t>
            </a:r>
            <a:r>
              <a:rPr lang="ko-KR" altLang="en-US" dirty="0" smtClean="0"/>
              <a:t>가 넘는 파일을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하였을 경우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2118" y="3203799"/>
            <a:ext cx="10972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push </a:t>
            </a:r>
            <a:r>
              <a:rPr lang="ko-KR" altLang="en-US" sz="1200" dirty="0" smtClean="0"/>
              <a:t>할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repository </a:t>
            </a:r>
            <a:r>
              <a:rPr lang="ko-KR" altLang="en-US" sz="1200" dirty="0" smtClean="0"/>
              <a:t>로 이동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&gt;&gt;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lfs</a:t>
            </a:r>
            <a:r>
              <a:rPr lang="en-US" altLang="ko-KR" sz="1200" dirty="0" smtClean="0"/>
              <a:t> install</a:t>
            </a:r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lfs</a:t>
            </a:r>
            <a:r>
              <a:rPr lang="en-US" altLang="ko-KR" sz="1200" dirty="0" smtClean="0"/>
              <a:t> track “*.zip”   {</a:t>
            </a:r>
            <a:r>
              <a:rPr lang="ko-KR" altLang="en-US" sz="1200" dirty="0" smtClean="0"/>
              <a:t>보조설명 </a:t>
            </a:r>
            <a:r>
              <a:rPr lang="en-US" altLang="ko-KR" sz="1200" dirty="0" smtClean="0"/>
              <a:t>: zip</a:t>
            </a:r>
            <a:r>
              <a:rPr lang="ko-KR" altLang="en-US" sz="1200" dirty="0" err="1" smtClean="0"/>
              <a:t>파일중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100MB </a:t>
            </a:r>
            <a:r>
              <a:rPr lang="ko-KR" altLang="en-US" sz="1200" dirty="0" smtClean="0"/>
              <a:t>가 넘는 모든 파일을 </a:t>
            </a:r>
            <a:r>
              <a:rPr lang="en-US" altLang="ko-KR" sz="1200" dirty="0" err="1" smtClean="0"/>
              <a:t>lfs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파일로 등록한다</a:t>
            </a:r>
            <a:r>
              <a:rPr lang="en-US" altLang="ko-KR" sz="1200" dirty="0" smtClean="0"/>
              <a:t>. -&gt; </a:t>
            </a:r>
            <a:r>
              <a:rPr lang="ko-KR" altLang="en-US" sz="1200" dirty="0" smtClean="0"/>
              <a:t>만약 </a:t>
            </a:r>
            <a:r>
              <a:rPr lang="en-US" altLang="ko-KR" sz="1200" dirty="0" smtClean="0"/>
              <a:t>.exe </a:t>
            </a:r>
            <a:r>
              <a:rPr lang="ko-KR" altLang="en-US" sz="1200" dirty="0" smtClean="0"/>
              <a:t>파일이 </a:t>
            </a:r>
            <a:r>
              <a:rPr lang="en-US" altLang="ko-KR" sz="1200" dirty="0" smtClean="0"/>
              <a:t>100MB</a:t>
            </a:r>
            <a:r>
              <a:rPr lang="ko-KR" altLang="en-US" sz="1200" dirty="0" smtClean="0"/>
              <a:t>가 넘는다면 </a:t>
            </a:r>
            <a:r>
              <a:rPr lang="en-US" altLang="ko-KR" sz="1200" dirty="0" smtClean="0"/>
              <a:t>“*.exe” </a:t>
            </a:r>
            <a:r>
              <a:rPr lang="ko-KR" altLang="en-US" sz="1200" dirty="0" smtClean="0"/>
              <a:t>가 된다</a:t>
            </a:r>
            <a:r>
              <a:rPr lang="en-US" altLang="ko-KR" sz="1200" dirty="0" smtClean="0"/>
              <a:t>.}</a:t>
            </a:r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add *</a:t>
            </a:r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commit –m “commit </a:t>
            </a:r>
            <a:r>
              <a:rPr lang="ko-KR" altLang="en-US" sz="1200" dirty="0" smtClean="0"/>
              <a:t>메시지</a:t>
            </a:r>
            <a:r>
              <a:rPr lang="en-US" altLang="ko-KR" sz="1200" dirty="0" smtClean="0"/>
              <a:t>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push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 smtClean="0">
                <a:sym typeface="Wingdings" panose="05000000000000000000" pitchFamily="2" charset="2"/>
              </a:rPr>
              <a:t>이미 </a:t>
            </a:r>
            <a:r>
              <a:rPr lang="en-US" altLang="ko-KR" sz="1200" dirty="0" smtClean="0">
                <a:sym typeface="Wingdings" panose="05000000000000000000" pitchFamily="2" charset="2"/>
              </a:rPr>
              <a:t>commit </a:t>
            </a:r>
            <a:r>
              <a:rPr lang="ko-KR" altLang="en-US" sz="1200" dirty="0" smtClean="0">
                <a:sym typeface="Wingdings" panose="05000000000000000000" pitchFamily="2" charset="2"/>
              </a:rPr>
              <a:t>한 파일의 경우 </a:t>
            </a:r>
            <a:r>
              <a:rPr lang="en-US" altLang="ko-KR" sz="1200" dirty="0" smtClean="0">
                <a:sym typeface="Wingdings" panose="05000000000000000000" pitchFamily="2" charset="2"/>
              </a:rPr>
              <a:t>large file included </a:t>
            </a:r>
            <a:r>
              <a:rPr lang="ko-KR" altLang="en-US" sz="1200" dirty="0" smtClean="0">
                <a:sym typeface="Wingdings" panose="05000000000000000000" pitchFamily="2" charset="2"/>
              </a:rPr>
              <a:t>에러가 뜬다</a:t>
            </a:r>
            <a:r>
              <a:rPr lang="en-US" altLang="ko-KR" sz="1200" dirty="0" smtClean="0">
                <a:sym typeface="Wingdings" panose="05000000000000000000" pitchFamily="2" charset="2"/>
              </a:rPr>
              <a:t>. (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이경우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100MB </a:t>
            </a:r>
            <a:r>
              <a:rPr lang="ko-KR" altLang="en-US" sz="1200" dirty="0" smtClean="0">
                <a:sym typeface="Wingdings" panose="05000000000000000000" pitchFamily="2" charset="2"/>
              </a:rPr>
              <a:t>파일을 추가한 </a:t>
            </a:r>
            <a:r>
              <a:rPr lang="en-US" altLang="ko-KR" sz="1200" dirty="0" smtClean="0">
                <a:sym typeface="Wingdings" panose="05000000000000000000" pitchFamily="2" charset="2"/>
              </a:rPr>
              <a:t>commit log</a:t>
            </a:r>
            <a:r>
              <a:rPr lang="ko-KR" altLang="en-US" sz="1200" dirty="0" smtClean="0">
                <a:sym typeface="Wingdings" panose="05000000000000000000" pitchFamily="2" charset="2"/>
              </a:rPr>
              <a:t>를 없애주어야 됨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7. </a:t>
            </a:r>
            <a:r>
              <a:rPr lang="en-US" altLang="ko-KR" sz="1200" dirty="0"/>
              <a:t> </a:t>
            </a:r>
            <a:r>
              <a:rPr lang="en-US" altLang="ko-KR" sz="1200" u="sng" dirty="0">
                <a:hlinkClick r:id="rId2"/>
              </a:rPr>
              <a:t>https://rtyley.github.io/bfg-repo-cleaner</a:t>
            </a:r>
            <a:r>
              <a:rPr lang="en-US" altLang="ko-KR" sz="1200" u="sng" dirty="0" smtClean="0">
                <a:hlinkClick r:id="rId2"/>
              </a:rPr>
              <a:t>/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홈페이지로 이동하여 </a:t>
            </a:r>
            <a:r>
              <a:rPr lang="en-US" altLang="ko-KR" sz="1200" dirty="0" smtClean="0"/>
              <a:t>bfq.jar </a:t>
            </a:r>
            <a:r>
              <a:rPr lang="ko-KR" altLang="en-US" sz="1200" dirty="0" smtClean="0"/>
              <a:t>파일을 다운로드 받는다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8. </a:t>
            </a:r>
            <a:r>
              <a:rPr lang="ko-KR" altLang="en-US" sz="1200" dirty="0" smtClean="0"/>
              <a:t>대상 </a:t>
            </a:r>
            <a:r>
              <a:rPr lang="en-US" altLang="ko-KR" sz="1200" dirty="0" smtClean="0"/>
              <a:t>repository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&gt;&gt; java –jar bfg-x.x.x.jar –strip-blobs-bigger-than 100M</a:t>
            </a:r>
          </a:p>
          <a:p>
            <a:r>
              <a:rPr lang="en-US" altLang="ko-KR" sz="1200" dirty="0" smtClean="0"/>
              <a:t>    ※ </a:t>
            </a:r>
            <a:r>
              <a:rPr lang="ko-KR" altLang="en-US" sz="1200" dirty="0" smtClean="0"/>
              <a:t>간혹 명령이 </a:t>
            </a:r>
            <a:r>
              <a:rPr lang="ko-KR" altLang="en-US" sz="1200" dirty="0" err="1" smtClean="0"/>
              <a:t>안먹히고</a:t>
            </a:r>
            <a:r>
              <a:rPr lang="ko-KR" altLang="en-US" sz="1200" dirty="0" smtClean="0"/>
              <a:t> 오류가 생길 경우 </a:t>
            </a:r>
            <a:r>
              <a:rPr lang="en-US" altLang="ko-KR" sz="1200" dirty="0" smtClean="0"/>
              <a:t>&gt;&gt;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repack &amp;&amp;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gc</a:t>
            </a:r>
            <a:endParaRPr lang="en-US" altLang="ko-KR" sz="1200" dirty="0" smtClean="0"/>
          </a:p>
          <a:p>
            <a:r>
              <a:rPr lang="en-US" altLang="ko-KR" sz="1200" dirty="0" smtClean="0"/>
              <a:t>10.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push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 smtClean="0"/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936" y="4666475"/>
            <a:ext cx="2743583" cy="4763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790" y="4632271"/>
            <a:ext cx="1932010" cy="9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182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2</cp:revision>
  <dcterms:created xsi:type="dcterms:W3CDTF">2021-05-31T07:41:26Z</dcterms:created>
  <dcterms:modified xsi:type="dcterms:W3CDTF">2021-05-31T07:45:18Z</dcterms:modified>
</cp:coreProperties>
</file>