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76" r:id="rId3"/>
  </p:sldIdLst>
  <p:sldSz cx="6858000" cy="9906000" type="A4"/>
  <p:notesSz cx="6877050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3DB"/>
    <a:srgbClr val="DD01CD"/>
    <a:srgbClr val="00B015"/>
    <a:srgbClr val="7A3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>
        <p:scale>
          <a:sx n="100" d="100"/>
          <a:sy n="100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0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9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6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4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3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8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3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6B7A-0F95-4F03-B7C8-A155E2B90D3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6622-EB93-46A5-B959-A1796E93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6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3706" y="0"/>
            <a:ext cx="13859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Maven Project</a:t>
            </a:r>
          </a:p>
          <a:p>
            <a:r>
              <a:rPr lang="en-US" altLang="ko-KR" sz="1300" dirty="0"/>
              <a:t>(= Spring Legacy Project -&gt; </a:t>
            </a:r>
            <a:r>
              <a:rPr lang="en-US" altLang="ko-KR" sz="1300" dirty="0" err="1"/>
              <a:t>SpringMVCProject</a:t>
            </a:r>
            <a:r>
              <a:rPr lang="en-US" altLang="ko-KR" sz="1300" dirty="0"/>
              <a:t>)</a:t>
            </a:r>
            <a:br>
              <a:rPr lang="en-US" altLang="ko-KR" sz="1300" dirty="0"/>
            </a:br>
            <a:endParaRPr lang="ko-KR" altLang="en-US" sz="13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52116" y="47625"/>
            <a:ext cx="2629184" cy="9784330"/>
            <a:chOff x="152116" y="47625"/>
            <a:chExt cx="2629184" cy="9784330"/>
          </a:xfrm>
        </p:grpSpPr>
        <p:grpSp>
          <p:nvGrpSpPr>
            <p:cNvPr id="15" name="그룹 14"/>
            <p:cNvGrpSpPr/>
            <p:nvPr/>
          </p:nvGrpSpPr>
          <p:grpSpPr>
            <a:xfrm>
              <a:off x="152116" y="3225910"/>
              <a:ext cx="2629184" cy="6606045"/>
              <a:chOff x="152116" y="3225910"/>
              <a:chExt cx="2372444" cy="660604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116" y="3225910"/>
                <a:ext cx="2372444" cy="475140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b="19775"/>
              <a:stretch/>
            </p:blipFill>
            <p:spPr>
              <a:xfrm>
                <a:off x="161641" y="7959955"/>
                <a:ext cx="2295809" cy="1872000"/>
              </a:xfrm>
              <a:prstGeom prst="rect">
                <a:avLst/>
              </a:prstGeom>
            </p:spPr>
          </p:pic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72" y="47625"/>
              <a:ext cx="2618628" cy="3138857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546630" y="3323251"/>
            <a:ext cx="2500038" cy="6570489"/>
            <a:chOff x="5129953" y="71120"/>
            <a:chExt cx="2212307" cy="6685280"/>
          </a:xfrm>
        </p:grpSpPr>
        <p:grpSp>
          <p:nvGrpSpPr>
            <p:cNvPr id="19" name="그룹 18"/>
            <p:cNvGrpSpPr/>
            <p:nvPr/>
          </p:nvGrpSpPr>
          <p:grpSpPr>
            <a:xfrm>
              <a:off x="5129953" y="71120"/>
              <a:ext cx="2212307" cy="6685280"/>
              <a:chOff x="110913" y="71120"/>
              <a:chExt cx="2212307" cy="6685280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233" y="71120"/>
                <a:ext cx="2191987" cy="5080172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913" y="5161452"/>
                <a:ext cx="1905077" cy="1594948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6350001" y="4175760"/>
              <a:ext cx="685029" cy="246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1" dirty="0"/>
                <a:t>Model2</a:t>
              </a:r>
              <a:endParaRPr lang="ko-KR" altLang="en-US" sz="100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12418" y="3695700"/>
            <a:ext cx="10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Dynamic</a:t>
            </a:r>
            <a:br>
              <a:rPr lang="en-US" altLang="ko-KR" sz="1200" dirty="0" smtClean="0"/>
            </a:br>
            <a:r>
              <a:rPr lang="en-US" altLang="ko-KR" sz="1200" dirty="0" smtClean="0"/>
              <a:t>project Model2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171450"/>
            <a:ext cx="93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Spring Maven Project Model2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00075" y="1952625"/>
            <a:ext cx="933450" cy="114300"/>
          </a:xfrm>
          <a:prstGeom prst="rect">
            <a:avLst/>
          </a:prstGeom>
          <a:noFill/>
          <a:ln>
            <a:solidFill>
              <a:srgbClr val="310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05250" y="4552950"/>
            <a:ext cx="1962150" cy="1200150"/>
          </a:xfrm>
          <a:prstGeom prst="rect">
            <a:avLst/>
          </a:prstGeom>
          <a:noFill/>
          <a:ln>
            <a:solidFill>
              <a:srgbClr val="310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533525" y="1993391"/>
            <a:ext cx="2371725" cy="3444500"/>
            <a:chOff x="1533525" y="1993391"/>
            <a:chExt cx="2371725" cy="3444500"/>
          </a:xfrm>
        </p:grpSpPr>
        <p:sp>
          <p:nvSpPr>
            <p:cNvPr id="28" name="자유형 27"/>
            <p:cNvSpPr/>
            <p:nvPr/>
          </p:nvSpPr>
          <p:spPr>
            <a:xfrm>
              <a:off x="1533525" y="1993391"/>
              <a:ext cx="2371725" cy="3444500"/>
            </a:xfrm>
            <a:custGeom>
              <a:avLst/>
              <a:gdLst>
                <a:gd name="connsiteX0" fmla="*/ 2371725 w 2371725"/>
                <a:gd name="connsiteY0" fmla="*/ 3178684 h 3444500"/>
                <a:gd name="connsiteX1" fmla="*/ 1200150 w 2371725"/>
                <a:gd name="connsiteY1" fmla="*/ 3169159 h 3444500"/>
                <a:gd name="connsiteX2" fmla="*/ 1038225 w 2371725"/>
                <a:gd name="connsiteY2" fmla="*/ 340234 h 3444500"/>
                <a:gd name="connsiteX3" fmla="*/ 0 w 2371725"/>
                <a:gd name="connsiteY3" fmla="*/ 25909 h 3444500"/>
                <a:gd name="connsiteX4" fmla="*/ 0 w 2371725"/>
                <a:gd name="connsiteY4" fmla="*/ 44959 h 3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1725" h="3444500">
                  <a:moveTo>
                    <a:pt x="2371725" y="3178684"/>
                  </a:moveTo>
                  <a:cubicBezTo>
                    <a:pt x="1897062" y="3410459"/>
                    <a:pt x="1422400" y="3642234"/>
                    <a:pt x="1200150" y="3169159"/>
                  </a:cubicBezTo>
                  <a:cubicBezTo>
                    <a:pt x="977900" y="2696084"/>
                    <a:pt x="1238250" y="864109"/>
                    <a:pt x="1038225" y="340234"/>
                  </a:cubicBezTo>
                  <a:cubicBezTo>
                    <a:pt x="838200" y="-183641"/>
                    <a:pt x="141287" y="64009"/>
                    <a:pt x="0" y="25909"/>
                  </a:cubicBezTo>
                  <a:lnTo>
                    <a:pt x="0" y="44959"/>
                  </a:lnTo>
                </a:path>
              </a:pathLst>
            </a:custGeom>
            <a:noFill/>
            <a:ln>
              <a:solidFill>
                <a:srgbClr val="31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1533525" y="2012441"/>
              <a:ext cx="133350" cy="16384"/>
            </a:xfrm>
            <a:prstGeom prst="straightConnector1">
              <a:avLst/>
            </a:prstGeom>
            <a:ln>
              <a:solidFill>
                <a:srgbClr val="3103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466975" y="1662776"/>
            <a:ext cx="885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여러 개의 </a:t>
            </a:r>
            <a:r>
              <a:rPr lang="en-US" altLang="ko-KR" sz="1000" dirty="0" smtClean="0"/>
              <a:t>Controller</a:t>
            </a:r>
            <a:r>
              <a:rPr lang="ko-KR" altLang="en-US" sz="1000" dirty="0" smtClean="0"/>
              <a:t>가 하나로 통합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05251" y="9315450"/>
            <a:ext cx="1724024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352800" y="9372600"/>
            <a:ext cx="5524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73327" y="8653730"/>
            <a:ext cx="1476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Controller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Mapping</a:t>
            </a:r>
            <a:r>
              <a:rPr lang="ko-KR" altLang="en-US" sz="1000" dirty="0" smtClean="0"/>
              <a:t>정보를 지닌 파일이 사라짐</a:t>
            </a:r>
            <a:endParaRPr lang="en-US" altLang="ko-KR" sz="1000" dirty="0" smtClean="0"/>
          </a:p>
          <a:p>
            <a:r>
              <a:rPr lang="en-US" altLang="ko-KR" sz="1000" dirty="0" smtClean="0"/>
              <a:t>[mvc-config.xml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ComponentScan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의하여 </a:t>
            </a:r>
            <a:r>
              <a:rPr lang="en-US" altLang="ko-KR" sz="1000" dirty="0" smtClean="0"/>
              <a:t>Controller</a:t>
            </a:r>
            <a:r>
              <a:rPr lang="ko-KR" altLang="en-US" sz="1000" dirty="0" smtClean="0"/>
              <a:t>를 찾고 </a:t>
            </a:r>
            <a:r>
              <a:rPr lang="en-US" altLang="ko-KR" sz="1000" dirty="0" smtClean="0"/>
              <a:t>Controller </a:t>
            </a:r>
            <a:r>
              <a:rPr lang="ko-KR" altLang="en-US" sz="1000" dirty="0" smtClean="0"/>
              <a:t>내부의 </a:t>
            </a:r>
            <a:r>
              <a:rPr lang="en-US" altLang="ko-KR" sz="1000" dirty="0" err="1" smtClean="0"/>
              <a:t>UrI</a:t>
            </a:r>
            <a:r>
              <a:rPr lang="ko-KR" altLang="en-US" sz="1000" dirty="0" smtClean="0"/>
              <a:t>에 해당하는 </a:t>
            </a:r>
            <a:r>
              <a:rPr lang="ko-KR" altLang="en-US" sz="1000" dirty="0" err="1" smtClean="0"/>
              <a:t>메소드와</a:t>
            </a:r>
            <a:r>
              <a:rPr lang="ko-KR" altLang="en-US" sz="1000" dirty="0" smtClean="0"/>
              <a:t> 연동된다</a:t>
            </a:r>
            <a:r>
              <a:rPr lang="en-US" altLang="ko-KR" sz="1000" dirty="0" smtClean="0"/>
              <a:t>.]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905250" y="5819722"/>
            <a:ext cx="1962150" cy="89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7" idx="1"/>
          </p:cNvCxnSpPr>
          <p:nvPr/>
        </p:nvCxnSpPr>
        <p:spPr>
          <a:xfrm flipH="1">
            <a:off x="3267076" y="6269252"/>
            <a:ext cx="638174" cy="105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24100" y="5964019"/>
            <a:ext cx="8763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DispatcherServlet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Controller </a:t>
            </a:r>
            <a:r>
              <a:rPr lang="ko-KR" altLang="en-US" sz="1000" dirty="0" smtClean="0"/>
              <a:t>그리고 필터는 </a:t>
            </a:r>
            <a:r>
              <a:rPr lang="en-US" altLang="ko-KR" sz="1000" dirty="0" smtClean="0"/>
              <a:t>Spring </a:t>
            </a:r>
            <a:r>
              <a:rPr lang="ko-KR" altLang="en-US" sz="1000" dirty="0" smtClean="0"/>
              <a:t>에서 제공하는 모듈로써 </a:t>
            </a:r>
            <a:r>
              <a:rPr lang="en-US" altLang="ko-KR" sz="1000" dirty="0" smtClean="0"/>
              <a:t>web.xml</a:t>
            </a:r>
            <a:r>
              <a:rPr lang="ko-KR" altLang="en-US" sz="1000" dirty="0" smtClean="0"/>
              <a:t>에 작성되어 대체된다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endCxn id="44" idx="3"/>
          </p:cNvCxnSpPr>
          <p:nvPr/>
        </p:nvCxnSpPr>
        <p:spPr>
          <a:xfrm flipH="1">
            <a:off x="1268653" y="6836272"/>
            <a:ext cx="1055448" cy="1563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85799" y="8342035"/>
            <a:ext cx="582854" cy="11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6725" y="2962275"/>
            <a:ext cx="914400" cy="224207"/>
          </a:xfrm>
          <a:prstGeom prst="rect">
            <a:avLst/>
          </a:prstGeom>
          <a:noFill/>
          <a:ln>
            <a:solidFill>
              <a:srgbClr val="00B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stCxn id="48" idx="1"/>
            <a:endCxn id="49" idx="1"/>
          </p:cNvCxnSpPr>
          <p:nvPr/>
        </p:nvCxnSpPr>
        <p:spPr>
          <a:xfrm rot="10800000" flipV="1">
            <a:off x="447675" y="3074379"/>
            <a:ext cx="19050" cy="1602396"/>
          </a:xfrm>
          <a:prstGeom prst="curvedConnector3">
            <a:avLst>
              <a:gd name="adj1" fmla="val 1300000"/>
            </a:avLst>
          </a:prstGeom>
          <a:ln>
            <a:solidFill>
              <a:srgbClr val="00B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41527" y="4291251"/>
            <a:ext cx="1360643" cy="861774"/>
          </a:xfrm>
          <a:prstGeom prst="rect">
            <a:avLst/>
          </a:prstGeom>
          <a:noFill/>
          <a:ln>
            <a:solidFill>
              <a:srgbClr val="00B01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META-INF </a:t>
            </a:r>
            <a:r>
              <a:rPr lang="ko-KR" altLang="en-US" sz="1000" dirty="0" smtClean="0"/>
              <a:t>내부의 </a:t>
            </a:r>
            <a:r>
              <a:rPr lang="en-US" altLang="ko-KR" sz="1000" dirty="0" smtClean="0"/>
              <a:t>context.xml(Tomcat </a:t>
            </a:r>
            <a:r>
              <a:rPr lang="ko-KR" altLang="en-US" sz="1000" dirty="0" smtClean="0"/>
              <a:t>라이브러리에서 제공하는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연결 설정 </a:t>
            </a:r>
            <a:r>
              <a:rPr lang="en-US" altLang="ko-KR" sz="1000" dirty="0" smtClean="0"/>
              <a:t>.xml </a:t>
            </a:r>
            <a:r>
              <a:rPr lang="ko-KR" altLang="en-US" sz="1000" dirty="0" err="1" smtClean="0"/>
              <a:t>저장폴더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463376" y="2905038"/>
            <a:ext cx="1126072" cy="1323439"/>
          </a:xfrm>
          <a:prstGeom prst="rect">
            <a:avLst/>
          </a:prstGeom>
          <a:noFill/>
          <a:ln>
            <a:solidFill>
              <a:srgbClr val="00B01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META-INF </a:t>
            </a:r>
            <a:r>
              <a:rPr lang="ko-KR" altLang="en-US" sz="1000" dirty="0" smtClean="0"/>
              <a:t>내부의 </a:t>
            </a:r>
            <a:r>
              <a:rPr lang="en-US" altLang="ko-KR" sz="1000" dirty="0" smtClean="0"/>
              <a:t>context.xml </a:t>
            </a:r>
            <a:r>
              <a:rPr lang="ko-KR" altLang="en-US" sz="1000" dirty="0" smtClean="0"/>
              <a:t>에 설정된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설정이 아닌 사용자 </a:t>
            </a:r>
            <a:r>
              <a:rPr lang="en-US" altLang="ko-KR" sz="1000" dirty="0" smtClean="0"/>
              <a:t>Properties</a:t>
            </a:r>
            <a:r>
              <a:rPr lang="ko-KR" altLang="en-US" sz="1000" dirty="0" smtClean="0"/>
              <a:t>의 파일 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연결 설정을 사용할 시 사용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>
            <a:stCxn id="16" idx="2"/>
            <a:endCxn id="48" idx="3"/>
          </p:cNvCxnSpPr>
          <p:nvPr/>
        </p:nvCxnSpPr>
        <p:spPr>
          <a:xfrm flipH="1" flipV="1">
            <a:off x="1381125" y="3074379"/>
            <a:ext cx="90861" cy="11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6" idx="1"/>
            <a:endCxn id="49" idx="3"/>
          </p:cNvCxnSpPr>
          <p:nvPr/>
        </p:nvCxnSpPr>
        <p:spPr>
          <a:xfrm flipH="1" flipV="1">
            <a:off x="1114425" y="4676775"/>
            <a:ext cx="127102" cy="4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35882" y="4619625"/>
            <a:ext cx="1245244" cy="3057526"/>
            <a:chOff x="135882" y="4619625"/>
            <a:chExt cx="1245244" cy="3057526"/>
          </a:xfrm>
        </p:grpSpPr>
        <p:sp>
          <p:nvSpPr>
            <p:cNvPr id="49" name="직사각형 48"/>
            <p:cNvSpPr/>
            <p:nvPr/>
          </p:nvSpPr>
          <p:spPr>
            <a:xfrm>
              <a:off x="447675" y="4619625"/>
              <a:ext cx="666750" cy="114300"/>
            </a:xfrm>
            <a:prstGeom prst="rect">
              <a:avLst/>
            </a:prstGeom>
            <a:noFill/>
            <a:ln>
              <a:solidFill>
                <a:srgbClr val="7A3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00076" y="7448550"/>
              <a:ext cx="781050" cy="228601"/>
            </a:xfrm>
            <a:prstGeom prst="rect">
              <a:avLst/>
            </a:prstGeom>
            <a:noFill/>
            <a:ln>
              <a:solidFill>
                <a:srgbClr val="7A3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135882" y="4676775"/>
              <a:ext cx="464193" cy="2918460"/>
            </a:xfrm>
            <a:custGeom>
              <a:avLst/>
              <a:gdLst>
                <a:gd name="connsiteX0" fmla="*/ 363950 w 552393"/>
                <a:gd name="connsiteY0" fmla="*/ 0 h 3023594"/>
                <a:gd name="connsiteX1" fmla="*/ 2000 w 552393"/>
                <a:gd name="connsiteY1" fmla="*/ 1533525 h 3023594"/>
                <a:gd name="connsiteX2" fmla="*/ 506825 w 552393"/>
                <a:gd name="connsiteY2" fmla="*/ 2895600 h 3023594"/>
                <a:gd name="connsiteX3" fmla="*/ 497300 w 552393"/>
                <a:gd name="connsiteY3" fmla="*/ 2886075 h 30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393" h="3023594">
                  <a:moveTo>
                    <a:pt x="363950" y="0"/>
                  </a:moveTo>
                  <a:cubicBezTo>
                    <a:pt x="171069" y="525462"/>
                    <a:pt x="-21812" y="1050925"/>
                    <a:pt x="2000" y="1533525"/>
                  </a:cubicBezTo>
                  <a:cubicBezTo>
                    <a:pt x="25812" y="2016125"/>
                    <a:pt x="506825" y="2895600"/>
                    <a:pt x="506825" y="2895600"/>
                  </a:cubicBezTo>
                  <a:cubicBezTo>
                    <a:pt x="589375" y="3121025"/>
                    <a:pt x="543337" y="3003550"/>
                    <a:pt x="497300" y="2886075"/>
                  </a:cubicBezTo>
                </a:path>
              </a:pathLst>
            </a:custGeom>
            <a:noFill/>
            <a:ln>
              <a:solidFill>
                <a:srgbClr val="7A3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6765" y="5768237"/>
            <a:ext cx="739919" cy="553998"/>
          </a:xfrm>
          <a:prstGeom prst="rect">
            <a:avLst/>
          </a:prstGeom>
          <a:noFill/>
          <a:ln>
            <a:solidFill>
              <a:srgbClr val="7A308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같은 폴더와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파일이다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467526" y="2523006"/>
            <a:ext cx="98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15"/>
                </a:solidFill>
              </a:rPr>
              <a:t>DB</a:t>
            </a:r>
            <a:r>
              <a:rPr lang="ko-KR" altLang="en-US" sz="1000" dirty="0" smtClean="0">
                <a:solidFill>
                  <a:srgbClr val="00B015"/>
                </a:solidFill>
              </a:rPr>
              <a:t>연결 관련 파일</a:t>
            </a:r>
            <a:endParaRPr lang="ko-KR" altLang="en-US" sz="1000" dirty="0">
              <a:solidFill>
                <a:srgbClr val="00B015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62672" y="4393972"/>
            <a:ext cx="1026246" cy="137590"/>
          </a:xfrm>
          <a:prstGeom prst="rect">
            <a:avLst/>
          </a:prstGeom>
          <a:noFill/>
          <a:ln>
            <a:solidFill>
              <a:srgbClr val="DD01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714751" y="7206580"/>
            <a:ext cx="973066" cy="149967"/>
          </a:xfrm>
          <a:prstGeom prst="rect">
            <a:avLst/>
          </a:prstGeom>
          <a:noFill/>
          <a:ln>
            <a:solidFill>
              <a:srgbClr val="DD01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37596" y="2264722"/>
            <a:ext cx="3677154" cy="5108756"/>
          </a:xfrm>
          <a:custGeom>
            <a:avLst/>
            <a:gdLst>
              <a:gd name="connsiteX0" fmla="*/ 133854 w 3677154"/>
              <a:gd name="connsiteY0" fmla="*/ 2192978 h 5108756"/>
              <a:gd name="connsiteX1" fmla="*/ 124329 w 3677154"/>
              <a:gd name="connsiteY1" fmla="*/ 697553 h 5108756"/>
              <a:gd name="connsiteX2" fmla="*/ 1448304 w 3677154"/>
              <a:gd name="connsiteY2" fmla="*/ 78428 h 5108756"/>
              <a:gd name="connsiteX3" fmla="*/ 2934204 w 3677154"/>
              <a:gd name="connsiteY3" fmla="*/ 297503 h 5108756"/>
              <a:gd name="connsiteX4" fmla="*/ 3324729 w 3677154"/>
              <a:gd name="connsiteY4" fmla="*/ 2669228 h 5108756"/>
              <a:gd name="connsiteX5" fmla="*/ 3324729 w 3677154"/>
              <a:gd name="connsiteY5" fmla="*/ 4831403 h 5108756"/>
              <a:gd name="connsiteX6" fmla="*/ 3677154 w 3677154"/>
              <a:gd name="connsiteY6" fmla="*/ 5012378 h 510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7154" h="5108756">
                <a:moveTo>
                  <a:pt x="133854" y="2192978"/>
                </a:moveTo>
                <a:cubicBezTo>
                  <a:pt x="19554" y="1621478"/>
                  <a:pt x="-94746" y="1049978"/>
                  <a:pt x="124329" y="697553"/>
                </a:cubicBezTo>
                <a:cubicBezTo>
                  <a:pt x="343404" y="345128"/>
                  <a:pt x="979992" y="145103"/>
                  <a:pt x="1448304" y="78428"/>
                </a:cubicBezTo>
                <a:cubicBezTo>
                  <a:pt x="1916617" y="11753"/>
                  <a:pt x="2621467" y="-134297"/>
                  <a:pt x="2934204" y="297503"/>
                </a:cubicBezTo>
                <a:cubicBezTo>
                  <a:pt x="3246941" y="729303"/>
                  <a:pt x="3259642" y="1913578"/>
                  <a:pt x="3324729" y="2669228"/>
                </a:cubicBezTo>
                <a:cubicBezTo>
                  <a:pt x="3389816" y="3424878"/>
                  <a:pt x="3265992" y="4440878"/>
                  <a:pt x="3324729" y="4831403"/>
                </a:cubicBezTo>
                <a:cubicBezTo>
                  <a:pt x="3383466" y="5221928"/>
                  <a:pt x="3530310" y="5117153"/>
                  <a:pt x="3677154" y="5012378"/>
                </a:cubicBezTo>
              </a:path>
            </a:pathLst>
          </a:custGeom>
          <a:noFill/>
          <a:ln>
            <a:solidFill>
              <a:srgbClr val="DD01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200400" y="2408277"/>
            <a:ext cx="2428875" cy="553998"/>
          </a:xfrm>
          <a:prstGeom prst="rect">
            <a:avLst/>
          </a:prstGeom>
          <a:noFill/>
          <a:ln>
            <a:solidFill>
              <a:srgbClr val="DD01C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Dynamic Project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WebContent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Spring Maven Project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DeployedResources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폴더와 동일하다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989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455" y="283876"/>
            <a:ext cx="3177778" cy="2513409"/>
            <a:chOff x="6098935" y="1125692"/>
            <a:chExt cx="5801535" cy="341042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8935" y="1125692"/>
              <a:ext cx="5801535" cy="34104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6451597" y="1257773"/>
              <a:ext cx="2357119" cy="33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Spring</a:t>
              </a:r>
              <a:r>
                <a:rPr lang="ko-KR" altLang="en-US" sz="1000" dirty="0"/>
                <a:t>의 </a:t>
              </a:r>
              <a:r>
                <a:rPr lang="en-US" altLang="ko-KR" sz="1000" dirty="0"/>
                <a:t>MVC </a:t>
              </a:r>
              <a:r>
                <a:rPr lang="ko-KR" altLang="en-US" sz="1000" dirty="0"/>
                <a:t>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00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113</Words>
  <Application>Microsoft Office PowerPoint</Application>
  <PresentationFormat>A4 용지(210x297mm)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43</cp:revision>
  <cp:lastPrinted>2020-06-08T10:19:15Z</cp:lastPrinted>
  <dcterms:created xsi:type="dcterms:W3CDTF">2020-06-08T05:02:09Z</dcterms:created>
  <dcterms:modified xsi:type="dcterms:W3CDTF">2020-06-09T07:17:14Z</dcterms:modified>
</cp:coreProperties>
</file>