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 </a:t>
            </a:r>
            <a:r>
              <a:rPr lang="en-US" altLang="ko-KR" dirty="0" smtClean="0"/>
              <a:t>-6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생성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관계 맺기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48245"/>
            <a:ext cx="5703672" cy="1963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4709" y="1517073"/>
            <a:ext cx="551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데이터베이스의 연습을 위해 매장관련 데이터베이스를 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매장에서 </a:t>
            </a:r>
            <a:r>
              <a:rPr lang="ko-KR" altLang="en-US" sz="1200" dirty="0" err="1" smtClean="0"/>
              <a:t>팔고있는</a:t>
            </a:r>
            <a:r>
              <a:rPr lang="ko-KR" altLang="en-US" sz="1200" dirty="0" smtClean="0"/>
              <a:t> 물품들의 정보를 작성한다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※ 2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숫자형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숫자형식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3</a:t>
            </a: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선택형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39030"/>
            <a:ext cx="5703672" cy="1708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709" y="4139030"/>
            <a:ext cx="551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관계를 맺으려는 데이터베이스를 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매장에서 물건을 구매하는 고객정보를 작성한다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※ 2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선택형</a:t>
            </a:r>
            <a:endParaRPr lang="en-US" altLang="ko-KR" sz="1200" dirty="0" smtClean="0"/>
          </a:p>
          <a:p>
            <a:r>
              <a:rPr lang="en-US" altLang="ko-KR" sz="1200" dirty="0" smtClean="0"/>
              <a:t>    3</a:t>
            </a: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숫자형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687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생성 </a:t>
            </a:r>
            <a:r>
              <a:rPr lang="en-US" altLang="ko-KR" dirty="0"/>
              <a:t>- </a:t>
            </a:r>
            <a:r>
              <a:rPr lang="ko-KR" altLang="en-US" dirty="0"/>
              <a:t>관계 맺기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9" y="1363293"/>
            <a:ext cx="4904928" cy="30370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15936" y="1905000"/>
            <a:ext cx="218209" cy="24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51074" y="1381629"/>
            <a:ext cx="3284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+ </a:t>
            </a:r>
            <a:r>
              <a:rPr lang="ko-KR" altLang="en-US" sz="1100" dirty="0" smtClean="0"/>
              <a:t>버튼을 클릭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새 속성을 내려보면 </a:t>
            </a:r>
            <a:r>
              <a:rPr lang="ko-KR" altLang="en-US" sz="1100" dirty="0" err="1" smtClean="0"/>
              <a:t>관계형을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찾을수</a:t>
            </a:r>
            <a:r>
              <a:rPr lang="ko-KR" altLang="en-US" sz="1100" dirty="0" smtClean="0"/>
              <a:t> 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72" y="1363293"/>
            <a:ext cx="2232667" cy="30254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478482"/>
            <a:ext cx="1656525" cy="2254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4827" y="4478482"/>
            <a:ext cx="3169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어떤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와 관계를 맺을지 선택한다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33" y="4456260"/>
            <a:ext cx="1629394" cy="22127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94758" y="4478482"/>
            <a:ext cx="50781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관계를 맺을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를 선택하면 </a:t>
            </a:r>
            <a:r>
              <a:rPr lang="en-US" altLang="ko-KR" sz="1100" dirty="0" smtClean="0"/>
              <a:t>{</a:t>
            </a:r>
            <a:r>
              <a:rPr lang="ko-KR" altLang="en-US" sz="1100" dirty="0" smtClean="0"/>
              <a:t>선택된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에 표시</a:t>
            </a:r>
            <a:r>
              <a:rPr lang="en-US" altLang="ko-KR" sz="1100" dirty="0" smtClean="0"/>
              <a:t>} </a:t>
            </a:r>
            <a:r>
              <a:rPr lang="ko-KR" altLang="en-US" sz="1100" dirty="0" smtClean="0"/>
              <a:t>하겠다는 </a:t>
            </a:r>
            <a:r>
              <a:rPr lang="ko-KR" altLang="en-US" sz="1100" dirty="0" err="1" smtClean="0"/>
              <a:t>토글</a:t>
            </a:r>
            <a:r>
              <a:rPr lang="ko-KR" altLang="en-US" sz="1100" dirty="0" smtClean="0"/>
              <a:t> 버튼이 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활성화를 시켜주면 양방향으로 관계를 맺게 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  (</a:t>
            </a:r>
            <a:r>
              <a:rPr lang="ko-KR" altLang="en-US" sz="1100" dirty="0" err="1" smtClean="0"/>
              <a:t>비활성화시</a:t>
            </a:r>
            <a:r>
              <a:rPr lang="ko-KR" altLang="en-US" sz="1100" dirty="0" smtClean="0"/>
              <a:t> 일방적인 관계만 </a:t>
            </a:r>
            <a:r>
              <a:rPr lang="ko-KR" altLang="en-US" sz="1100" dirty="0" err="1" smtClean="0"/>
              <a:t>맺게된다</a:t>
            </a:r>
            <a:r>
              <a:rPr lang="en-US" altLang="ko-KR" sz="1100" dirty="0" smtClean="0"/>
              <a:t>.)</a:t>
            </a:r>
            <a:br>
              <a:rPr lang="en-US" altLang="ko-KR" sz="1100" dirty="0" smtClean="0"/>
            </a:br>
            <a:r>
              <a:rPr lang="en-US" altLang="ko-KR" sz="1100" dirty="0" smtClean="0"/>
              <a:t>    (</a:t>
            </a:r>
            <a:r>
              <a:rPr lang="ko-KR" altLang="en-US" sz="1100" dirty="0" smtClean="0"/>
              <a:t>양방향 관계를 맺을 시 대상이 되는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들 중 아무거나 선택하여 관계를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맺는다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599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 생성 </a:t>
            </a:r>
            <a:r>
              <a:rPr lang="en-US" altLang="ko-KR" dirty="0"/>
              <a:t>- </a:t>
            </a:r>
            <a:r>
              <a:rPr lang="ko-KR" altLang="en-US" dirty="0"/>
              <a:t>관계 맺기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1" y="1475510"/>
            <a:ext cx="5029439" cy="1799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9464" y="1475510"/>
            <a:ext cx="509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관계형을</a:t>
            </a:r>
            <a:r>
              <a:rPr lang="ko-KR" altLang="en-US" sz="1200" dirty="0" smtClean="0"/>
              <a:t> 맺은 필드를 클릭해보면 관계된 데이터베이스의 이름정보를 확인할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필드는 관계를 맺은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의 이름속성만 연결된다</a:t>
            </a:r>
            <a:r>
              <a:rPr lang="en-US" altLang="ko-KR" sz="1200" dirty="0" smtClean="0"/>
              <a:t>. )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1" y="3662852"/>
            <a:ext cx="4509482" cy="1601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30" y="3662852"/>
            <a:ext cx="5645472" cy="1620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3774" y="5393589"/>
            <a:ext cx="1047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사람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필드를 </a:t>
            </a:r>
            <a:r>
              <a:rPr lang="ko-KR" altLang="en-US" sz="1200" dirty="0" err="1" smtClean="0"/>
              <a:t>채워넣으면</a:t>
            </a:r>
            <a:r>
              <a:rPr lang="ko-KR" altLang="en-US" sz="1200" dirty="0" smtClean="0"/>
              <a:t> 관계된 </a:t>
            </a:r>
            <a:r>
              <a:rPr lang="ko-KR" altLang="en-US" sz="1200" dirty="0" err="1" smtClean="0"/>
              <a:t>하이마트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필드에도 사람 이름이 추가된다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 ※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필드는 관계된 필드를 연결하지만 이름 정보만 활용할 수 있지 관계된 데이터의 정보를 이용하진 못한다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이러한 단점을 보안하기 위해 만들어진 필드가 </a:t>
            </a:r>
            <a:r>
              <a:rPr lang="ko-KR" altLang="en-US" sz="1200" dirty="0" err="1" smtClean="0"/>
              <a:t>롤업이다</a:t>
            </a:r>
            <a:r>
              <a:rPr lang="en-US" altLang="ko-KR" sz="1200" dirty="0" smtClean="0"/>
              <a:t>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00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 생성 </a:t>
            </a:r>
            <a:r>
              <a:rPr lang="en-US" altLang="ko-KR" dirty="0"/>
              <a:t>- </a:t>
            </a:r>
            <a:r>
              <a:rPr lang="ko-KR" altLang="en-US" dirty="0" err="1" smtClean="0"/>
              <a:t>롤업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9" y="1419841"/>
            <a:ext cx="4715851" cy="2874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7573" y="1419841"/>
            <a:ext cx="562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사람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롤업</a:t>
            </a:r>
            <a:r>
              <a:rPr lang="ko-KR" altLang="en-US" sz="1200" dirty="0" smtClean="0"/>
              <a:t> 타입의 새로운 속성을 생성한다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73" y="1905000"/>
            <a:ext cx="1965773" cy="2617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09" y="1808018"/>
            <a:ext cx="2128643" cy="2714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715" y="1808018"/>
            <a:ext cx="2063091" cy="2302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7573" y="4522526"/>
            <a:ext cx="652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롤업의</a:t>
            </a:r>
            <a:r>
              <a:rPr lang="ko-KR" altLang="en-US" sz="1200" dirty="0" smtClean="0"/>
              <a:t> 속성 편집 중 </a:t>
            </a:r>
            <a:r>
              <a:rPr lang="ko-KR" altLang="en-US" sz="1200" dirty="0" err="1" smtClean="0"/>
              <a:t>관계형은</a:t>
            </a:r>
            <a:r>
              <a:rPr lang="ko-KR" altLang="en-US" sz="1200" dirty="0" smtClean="0"/>
              <a:t> 관계를 맺은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선택하는것이고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en-US" altLang="ko-KR" sz="1200" dirty="0" smtClean="0"/>
              <a:t>    </a:t>
            </a:r>
            <a:r>
              <a:rPr lang="ko-KR" altLang="en-US" sz="1200" dirty="0" smtClean="0"/>
              <a:t>속성은 기본은 관계를 맺은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의 이름이나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원하는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컬럼으로</a:t>
            </a:r>
            <a:r>
              <a:rPr lang="ko-KR" altLang="en-US" sz="1200" dirty="0" smtClean="0"/>
              <a:t> 변경할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97" y="4753358"/>
            <a:ext cx="5060373" cy="19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 생성 </a:t>
            </a:r>
            <a:r>
              <a:rPr lang="en-US" altLang="ko-KR" dirty="0"/>
              <a:t>- </a:t>
            </a:r>
            <a:r>
              <a:rPr lang="ko-KR" altLang="en-US" dirty="0" err="1" smtClean="0"/>
              <a:t>롤업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1481" y="1490612"/>
            <a:ext cx="6330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/>
              <a:t>롤업</a:t>
            </a:r>
            <a:r>
              <a:rPr lang="ko-KR" altLang="en-US" sz="1200" dirty="0" smtClean="0"/>
              <a:t> 필드에 구매한 물건들의 합계를 표시하고자 한다면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롤업</a:t>
            </a:r>
            <a:r>
              <a:rPr lang="ko-KR" altLang="en-US" sz="1200" dirty="0" smtClean="0"/>
              <a:t> 필드를 클릭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속성 편집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계산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원본 표시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를  합계로 변경한다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값 세기는 물건을 몇 개 샀는지 새어줌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3. </a:t>
            </a:r>
            <a:r>
              <a:rPr lang="ko-KR" altLang="en-US" sz="1200" dirty="0" smtClean="0"/>
              <a:t>각 필드의 아이콘을 알맞게 </a:t>
            </a:r>
            <a:r>
              <a:rPr lang="ko-KR" altLang="en-US" sz="1200" smtClean="0"/>
              <a:t>변경하여 데이터의 성격을 좀 더 직관적으로 </a:t>
            </a:r>
            <a:r>
              <a:rPr lang="ko-KR" altLang="en-US" sz="1200" dirty="0" smtClean="0"/>
              <a:t>보이게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0612"/>
            <a:ext cx="5060373" cy="1968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47209"/>
            <a:ext cx="2754124" cy="2932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47" y="3647209"/>
            <a:ext cx="2247525" cy="31064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37" y="3636818"/>
            <a:ext cx="5938446" cy="15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8298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194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Notion 기초 동영상 -6</vt:lpstr>
      <vt:lpstr>관계형 데이터베이스 생성 - 관계 맺기</vt:lpstr>
      <vt:lpstr>관계형 데이터베이스 생성 - 관계 맺기</vt:lpstr>
      <vt:lpstr>관계형 데이터베이스 생성 - 관계 맺기</vt:lpstr>
      <vt:lpstr>관계형 데이터베이스 생성 - 롤업</vt:lpstr>
      <vt:lpstr>관계형 데이터베이스 생성 - 롤업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 -6</dc:title>
  <dc:creator>khb</dc:creator>
  <cp:lastModifiedBy>khb</cp:lastModifiedBy>
  <cp:revision>9</cp:revision>
  <dcterms:created xsi:type="dcterms:W3CDTF">2024-10-02T12:39:36Z</dcterms:created>
  <dcterms:modified xsi:type="dcterms:W3CDTF">2024-10-02T13:17:50Z</dcterms:modified>
</cp:coreProperties>
</file>