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4" autoAdjust="0"/>
    <p:restoredTop sz="94660"/>
  </p:normalViewPr>
  <p:slideViewPr>
    <p:cSldViewPr snapToGrid="0">
      <p:cViewPr varScale="1">
        <p:scale>
          <a:sx n="92" d="100"/>
          <a:sy n="92" d="100"/>
        </p:scale>
        <p:origin x="108" y="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Notion </a:t>
            </a:r>
            <a:r>
              <a:rPr lang="ko-KR" altLang="en-US" dirty="0" smtClean="0"/>
              <a:t>기초 동영상 </a:t>
            </a:r>
            <a:r>
              <a:rPr lang="en-US" altLang="ko-KR" dirty="0" smtClean="0"/>
              <a:t>-5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2772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데이터베이스 필터 기능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603" y="1485900"/>
            <a:ext cx="8490306" cy="173178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0539" y="1485900"/>
            <a:ext cx="2925206" cy="210275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603" y="3394994"/>
            <a:ext cx="2372056" cy="337232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888673" y="3394994"/>
            <a:ext cx="59782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 smtClean="0"/>
              <a:t>데이터베이스 우측 상단의 필터를 통해 </a:t>
            </a:r>
            <a:r>
              <a:rPr lang="ko-KR" altLang="en-US" sz="1200" dirty="0" err="1" smtClean="0"/>
              <a:t>찾고자하는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콘텐츠를</a:t>
            </a:r>
            <a:r>
              <a:rPr lang="ko-KR" altLang="en-US" sz="1200" dirty="0" smtClean="0"/>
              <a:t> 적용한다</a:t>
            </a:r>
            <a:r>
              <a:rPr lang="en-US" altLang="ko-KR" sz="1200" dirty="0" smtClean="0"/>
              <a:t>.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3754" y="3849298"/>
            <a:ext cx="8669482" cy="144811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888673" y="5455227"/>
            <a:ext cx="8873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2. </a:t>
            </a:r>
            <a:r>
              <a:rPr lang="ko-KR" altLang="en-US" sz="1200" dirty="0" smtClean="0"/>
              <a:t>찾고자 하는 </a:t>
            </a:r>
            <a:r>
              <a:rPr lang="ko-KR" altLang="en-US" sz="1200" dirty="0" err="1" smtClean="0"/>
              <a:t>컨텐츠들을</a:t>
            </a:r>
            <a:r>
              <a:rPr lang="ko-KR" altLang="en-US" sz="1200" dirty="0" smtClean="0"/>
              <a:t> 필터로 선택하면 해당하는 정보만을 데이터베이스에서 쉽게 찾아볼 수 있다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3. </a:t>
            </a:r>
            <a:r>
              <a:rPr lang="ko-KR" altLang="en-US" sz="1200" dirty="0" smtClean="0"/>
              <a:t>하지만 이렇게 지정된 날짜데이터는 </a:t>
            </a:r>
            <a:r>
              <a:rPr lang="ko-KR" altLang="en-US" sz="1200" dirty="0"/>
              <a:t>선택되어진 날짜데이터일 </a:t>
            </a:r>
            <a:r>
              <a:rPr lang="ko-KR" altLang="en-US" sz="1200" dirty="0" smtClean="0"/>
              <a:t>뿐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엄밀히 오늘을 해당하는 데이터가 아니다</a:t>
            </a:r>
            <a:r>
              <a:rPr lang="en-US" altLang="ko-KR" sz="1200" dirty="0" smtClean="0"/>
              <a:t>. </a:t>
            </a:r>
            <a:br>
              <a:rPr lang="en-US" altLang="ko-KR" sz="1200" dirty="0" smtClean="0"/>
            </a:br>
            <a:r>
              <a:rPr lang="en-US" altLang="ko-KR" sz="1200" dirty="0" smtClean="0"/>
              <a:t>    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513687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4846" y="242994"/>
            <a:ext cx="3305481" cy="246903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185064" y="242994"/>
            <a:ext cx="6296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4. </a:t>
            </a:r>
            <a:r>
              <a:rPr lang="ko-KR" altLang="en-US" sz="1200" dirty="0" smtClean="0"/>
              <a:t>선택되어진 날짜는 오늘에 관련된 필터가 아님으로 필터를 제거한다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328156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데이터베이스 필터 </a:t>
            </a:r>
            <a:r>
              <a:rPr lang="ko-KR" altLang="en-US" dirty="0" smtClean="0"/>
              <a:t>기능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고급 필터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529" y="1412124"/>
            <a:ext cx="3524742" cy="249589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7145" y="1412124"/>
            <a:ext cx="4714897" cy="215983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7529" y="4359973"/>
            <a:ext cx="5797466" cy="218840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0112" y="4359973"/>
            <a:ext cx="2401930" cy="2362874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543908" y="1629508"/>
            <a:ext cx="281354" cy="1992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416061" y="1518139"/>
            <a:ext cx="867507" cy="1992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825261" y="4359973"/>
            <a:ext cx="1119553" cy="276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821300" y="4453758"/>
            <a:ext cx="1416485" cy="276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659815" y="1412124"/>
            <a:ext cx="23270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</a:t>
            </a:r>
            <a:r>
              <a:rPr lang="ko-KR" altLang="en-US" sz="1100" dirty="0" smtClean="0"/>
              <a:t>오늘이라는 개념은 시간에 따라 변화하는 것이기 때문에 이러한 특수성을 지니는 데이터들에 대한 필터기능은 고급 필터로 구현한다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081999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데이터베이스 필터 기능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복제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864" y="1485331"/>
            <a:ext cx="3324689" cy="193384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6212" y="1485331"/>
            <a:ext cx="2638793" cy="206721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5005" y="1481872"/>
            <a:ext cx="2248214" cy="379147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40042" y="1481872"/>
            <a:ext cx="2133898" cy="35819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1253355" y="2680855"/>
            <a:ext cx="561109" cy="477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9188" y="3833098"/>
            <a:ext cx="2371100" cy="217284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713230" y="3833098"/>
            <a:ext cx="34809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1. </a:t>
            </a:r>
            <a:r>
              <a:rPr lang="ko-KR" altLang="en-US" sz="1050" dirty="0" smtClean="0"/>
              <a:t>내일이라는 필터가 적용된 링크된 데이터베이스를 보여주게 하고자 한다</a:t>
            </a:r>
            <a:r>
              <a:rPr lang="en-US" altLang="ko-KR" sz="1050" dirty="0" smtClean="0"/>
              <a:t>. </a:t>
            </a:r>
            <a:r>
              <a:rPr lang="ko-KR" altLang="en-US" sz="1050" dirty="0" smtClean="0"/>
              <a:t>이때</a:t>
            </a:r>
            <a:r>
              <a:rPr lang="en-US" altLang="ko-KR" sz="1050" dirty="0" smtClean="0"/>
              <a:t>, + </a:t>
            </a:r>
            <a:r>
              <a:rPr lang="ko-KR" altLang="en-US" sz="1050" dirty="0" smtClean="0"/>
              <a:t>를 통해 이를 구현하고자 한다면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 </a:t>
            </a:r>
            <a:r>
              <a:rPr lang="en-US" altLang="ko-KR" sz="1050" dirty="0" smtClean="0"/>
              <a:t>(</a:t>
            </a:r>
            <a:r>
              <a:rPr lang="ko-KR" altLang="en-US" sz="1050" dirty="0" smtClean="0"/>
              <a:t>오늘</a:t>
            </a:r>
            <a:r>
              <a:rPr lang="en-US" altLang="ko-KR" sz="1050" dirty="0" smtClean="0"/>
              <a:t>)</a:t>
            </a:r>
            <a:r>
              <a:rPr lang="ko-KR" altLang="en-US" sz="1050" dirty="0" smtClean="0"/>
              <a:t>을 보여주는 </a:t>
            </a:r>
            <a:r>
              <a:rPr lang="ko-KR" altLang="en-US" sz="1050" dirty="0" err="1" smtClean="0"/>
              <a:t>콘텐츠에</a:t>
            </a:r>
            <a:r>
              <a:rPr lang="ko-KR" altLang="en-US" sz="1050" dirty="0" smtClean="0"/>
              <a:t> 적용된 모든 속성들을 다시 </a:t>
            </a:r>
            <a:r>
              <a:rPr lang="ko-KR" altLang="en-US" sz="1050" dirty="0" err="1" smtClean="0"/>
              <a:t>설정해줘야해서</a:t>
            </a:r>
            <a:r>
              <a:rPr lang="ko-KR" altLang="en-US" sz="1050" dirty="0" smtClean="0"/>
              <a:t> 불편하다</a:t>
            </a:r>
            <a:r>
              <a:rPr lang="en-US" altLang="ko-KR" sz="1050" dirty="0" smtClean="0"/>
              <a:t>.</a:t>
            </a:r>
            <a:endParaRPr lang="ko-KR" altLang="en-US" sz="105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61720" y="4735108"/>
            <a:ext cx="1609950" cy="164805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71670" y="5063772"/>
            <a:ext cx="2772162" cy="121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635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9042" y="1412596"/>
            <a:ext cx="8207162" cy="253651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데이터베이스 필터 기능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복제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1253355" y="2680855"/>
            <a:ext cx="561109" cy="477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730188" y="4138630"/>
            <a:ext cx="348095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1. </a:t>
            </a:r>
            <a:r>
              <a:rPr lang="ko-KR" altLang="en-US" sz="1050" dirty="0" smtClean="0"/>
              <a:t>오늘이라는 탭을 복제하면 오늘 </a:t>
            </a:r>
            <a:r>
              <a:rPr lang="en-US" altLang="ko-KR" sz="1050" dirty="0" smtClean="0"/>
              <a:t>(1)</a:t>
            </a:r>
            <a:r>
              <a:rPr lang="ko-KR" altLang="en-US" sz="1050" dirty="0" smtClean="0"/>
              <a:t>이라는 탭이 생성된다</a:t>
            </a:r>
            <a:r>
              <a:rPr lang="en-US" altLang="ko-KR" sz="1050" dirty="0" smtClean="0"/>
              <a:t>.</a:t>
            </a:r>
            <a:br>
              <a:rPr lang="en-US" altLang="ko-KR" sz="1050" dirty="0" smtClean="0"/>
            </a:br>
            <a:r>
              <a:rPr lang="en-US" altLang="ko-KR" sz="1050" dirty="0" smtClean="0"/>
              <a:t/>
            </a:r>
            <a:br>
              <a:rPr lang="en-US" altLang="ko-KR" sz="1050" dirty="0" smtClean="0"/>
            </a:br>
            <a:r>
              <a:rPr lang="en-US" altLang="ko-KR" sz="1050" dirty="0" smtClean="0"/>
              <a:t>2. </a:t>
            </a:r>
            <a:r>
              <a:rPr lang="ko-KR" altLang="en-US" sz="1050" dirty="0" smtClean="0"/>
              <a:t>데이터베이스의 점 </a:t>
            </a:r>
            <a:r>
              <a:rPr lang="en-US" altLang="ko-KR" sz="1050" dirty="0" smtClean="0"/>
              <a:t>3</a:t>
            </a:r>
            <a:r>
              <a:rPr lang="ko-KR" altLang="en-US" sz="1050" dirty="0" smtClean="0"/>
              <a:t>개를 통해 해당 탭의 이름을 변경해준다</a:t>
            </a:r>
            <a:r>
              <a:rPr lang="en-US" altLang="ko-KR" sz="1050" dirty="0" smtClean="0"/>
              <a:t>.</a:t>
            </a:r>
          </a:p>
          <a:p>
            <a:endParaRPr lang="en-US" altLang="ko-KR" sz="1050" dirty="0" smtClean="0"/>
          </a:p>
          <a:p>
            <a:r>
              <a:rPr lang="en-US" altLang="ko-KR" sz="1050" dirty="0" smtClean="0"/>
              <a:t>3. </a:t>
            </a:r>
            <a:r>
              <a:rPr lang="ko-KR" altLang="en-US" sz="1050" dirty="0" smtClean="0"/>
              <a:t>내일에 맞는 데이터를 화면에 표시하기 위해 필터를 클릭하고 규칙을 내일로 변경한다</a:t>
            </a:r>
            <a:r>
              <a:rPr lang="en-US" altLang="ko-KR" sz="1050" dirty="0" smtClean="0"/>
              <a:t>.</a:t>
            </a:r>
            <a:endParaRPr lang="ko-KR" altLang="en-US" sz="1050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327" y="1412596"/>
            <a:ext cx="2773926" cy="2536518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327" y="4138630"/>
            <a:ext cx="2495898" cy="962159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3141" y="4138630"/>
            <a:ext cx="3283131" cy="249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099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데이터베이스 필터 기능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완료된 항목 제거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775" y="1530432"/>
            <a:ext cx="3273053" cy="2805474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483427" y="3564082"/>
            <a:ext cx="602673" cy="2078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7177" y="1530432"/>
            <a:ext cx="2713105" cy="153571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26927" y="1530432"/>
            <a:ext cx="411480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+</a:t>
            </a:r>
            <a:r>
              <a:rPr lang="ko-KR" altLang="en-US" sz="1100" dirty="0" smtClean="0"/>
              <a:t>를 눌러 필터를 추가하며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완료 상태에 따라 항목이 노출되도록 하기 위해 완료를 선택한다</a:t>
            </a:r>
            <a:r>
              <a:rPr lang="en-US" altLang="ko-KR" sz="1100" dirty="0" smtClean="0"/>
              <a:t>.</a:t>
            </a:r>
            <a:br>
              <a:rPr lang="en-US" altLang="ko-KR" sz="1100" dirty="0" smtClean="0"/>
            </a:br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r>
              <a:rPr lang="en-US" altLang="ko-KR" sz="1100" dirty="0" smtClean="0"/>
              <a:t>2. </a:t>
            </a:r>
            <a:r>
              <a:rPr lang="ko-KR" altLang="en-US" sz="1100" dirty="0" smtClean="0"/>
              <a:t>체크 표시되지 않는 정보들만 </a:t>
            </a:r>
            <a:r>
              <a:rPr lang="ko-KR" altLang="en-US" sz="1100" dirty="0" err="1" smtClean="0"/>
              <a:t>노출되어야함으로</a:t>
            </a:r>
            <a:r>
              <a:rPr lang="ko-KR" altLang="en-US" sz="1100" dirty="0" smtClean="0"/>
              <a:t> 당연히 체크 표시되지 않음이 선택되어야 한다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923" y="4697454"/>
            <a:ext cx="3781953" cy="146705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081155" y="4725233"/>
            <a:ext cx="42810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3. </a:t>
            </a:r>
            <a:r>
              <a:rPr lang="ko-KR" altLang="en-US" sz="1200" dirty="0" smtClean="0"/>
              <a:t>체크박스가 체크되게 되면 해당 갤러리화면은 노출되지 않는다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4. </a:t>
            </a:r>
            <a:r>
              <a:rPr lang="ko-KR" altLang="en-US" sz="1200" dirty="0" smtClean="0"/>
              <a:t>다시 갤러리 화면에 노출시키고 싶으면 원본 데이터베이스에서 완료된 체크박스를 해제하면 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53043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데이터베이스 필터 기능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사용자 지정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1564434"/>
            <a:ext cx="2492346" cy="274779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8410" y="1564434"/>
            <a:ext cx="6173061" cy="19624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08410" y="3751118"/>
            <a:ext cx="618002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1. </a:t>
            </a:r>
            <a:r>
              <a:rPr lang="ko-KR" altLang="en-US" sz="1050" dirty="0" smtClean="0"/>
              <a:t>원본 데이터베이스에서 생성한 </a:t>
            </a:r>
            <a:r>
              <a:rPr lang="ko-KR" altLang="en-US" sz="1050" dirty="0" err="1" smtClean="0"/>
              <a:t>컨텐츠들에</a:t>
            </a:r>
            <a:r>
              <a:rPr lang="ko-KR" altLang="en-US" sz="1050" dirty="0" smtClean="0"/>
              <a:t> 의하여 제시된 필터 목록들을 통해 사용자가 필요에 따라 필터기능을 추가할 수 있다</a:t>
            </a:r>
            <a:r>
              <a:rPr lang="en-US" altLang="ko-KR" sz="1050" dirty="0" smtClean="0"/>
              <a:t>.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418196841"/>
      </p:ext>
    </p:extLst>
  </p:cSld>
  <p:clrMapOvr>
    <a:masterClrMapping/>
  </p:clrMapOvr>
</p:sld>
</file>

<file path=ppt/theme/theme1.xml><?xml version="1.0" encoding="utf-8"?>
<a:theme xmlns:a="http://schemas.openxmlformats.org/drawingml/2006/main" name="줄기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38</TotalTime>
  <Words>214</Words>
  <Application>Microsoft Office PowerPoint</Application>
  <PresentationFormat>와이드스크린</PresentationFormat>
  <Paragraphs>21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HY중고딕</vt:lpstr>
      <vt:lpstr>Arial</vt:lpstr>
      <vt:lpstr>Century Gothic</vt:lpstr>
      <vt:lpstr>Wingdings 3</vt:lpstr>
      <vt:lpstr>줄기</vt:lpstr>
      <vt:lpstr>Notion 기초 동영상 -5</vt:lpstr>
      <vt:lpstr>데이터베이스 필터 기능</vt:lpstr>
      <vt:lpstr>PowerPoint 프레젠테이션</vt:lpstr>
      <vt:lpstr>데이터베이스 필터 기능 - 고급 필터</vt:lpstr>
      <vt:lpstr>데이터베이스 필터 기능 - 복제</vt:lpstr>
      <vt:lpstr>데이터베이스 필터 기능 - 복제</vt:lpstr>
      <vt:lpstr>데이터베이스 필터 기능 - 완료된 항목 제거</vt:lpstr>
      <vt:lpstr>데이터베이스 필터 기능 - 사용자 지정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Notion 기초 동영상 -5</dc:title>
  <dc:creator>khb</dc:creator>
  <cp:lastModifiedBy>khb</cp:lastModifiedBy>
  <cp:revision>7</cp:revision>
  <dcterms:created xsi:type="dcterms:W3CDTF">2024-10-01T13:41:00Z</dcterms:created>
  <dcterms:modified xsi:type="dcterms:W3CDTF">2024-10-01T14:19:17Z</dcterms:modified>
</cp:coreProperties>
</file>