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Notion </a:t>
            </a:r>
            <a:r>
              <a:rPr lang="ko-KR" altLang="en-US" dirty="0" smtClean="0"/>
              <a:t>기초 동영상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264555"/>
            <a:ext cx="2694693" cy="28882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45" y="1264555"/>
            <a:ext cx="2257740" cy="1695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2136" y="1264555"/>
            <a:ext cx="380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생성한 데이터베이스를 넓게 쓰려면 우측 상단 점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개에서 설정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804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표 작성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78" y="1590965"/>
            <a:ext cx="5112803" cy="1089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92" y="1575866"/>
            <a:ext cx="3623851" cy="2877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595" y="2759103"/>
            <a:ext cx="511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활동 명을 작성한다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931179" y="1590965"/>
            <a:ext cx="21468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태그는 유형을 변경할 수 있다</a:t>
            </a:r>
            <a:r>
              <a:rPr lang="en-US" altLang="ko-KR" sz="1100" dirty="0" smtClean="0"/>
              <a:t>. [</a:t>
            </a:r>
            <a:r>
              <a:rPr lang="ko-KR" altLang="en-US" sz="1100" dirty="0" smtClean="0"/>
              <a:t>속성 편집 클릭</a:t>
            </a:r>
            <a:r>
              <a:rPr lang="en-US" altLang="ko-KR" sz="1100" dirty="0" smtClean="0"/>
              <a:t>]</a:t>
            </a:r>
            <a:br>
              <a:rPr lang="en-US" altLang="ko-KR" sz="1100" dirty="0" smtClean="0"/>
            </a:b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95" y="3205176"/>
            <a:ext cx="2326297" cy="2005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0232" y="3114267"/>
            <a:ext cx="3250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유형 선택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날짜 변경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속성 명 변경</a:t>
            </a:r>
            <a:r>
              <a:rPr lang="en-US" altLang="ko-KR" sz="1100" dirty="0" smtClean="0"/>
              <a:t>.(</a:t>
            </a:r>
            <a:r>
              <a:rPr lang="ko-KR" altLang="en-US" sz="1100" dirty="0" err="1" smtClean="0"/>
              <a:t>컬럼</a:t>
            </a:r>
            <a:r>
              <a:rPr lang="ko-KR" altLang="en-US" sz="1100" dirty="0" smtClean="0"/>
              <a:t> 명 변경</a:t>
            </a:r>
            <a:r>
              <a:rPr lang="en-US" altLang="ko-KR" sz="1100" dirty="0" smtClean="0"/>
              <a:t>)</a:t>
            </a:r>
            <a:endParaRPr lang="ko-KR" altLang="en-US" sz="10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881" y="3197691"/>
            <a:ext cx="1215362" cy="3539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352" y="3622302"/>
            <a:ext cx="1689306" cy="20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0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- </a:t>
            </a:r>
            <a:r>
              <a:rPr lang="ko-KR" altLang="en-US" dirty="0"/>
              <a:t>표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59692"/>
            <a:ext cx="2244829" cy="1065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324"/>
          <a:stretch/>
        </p:blipFill>
        <p:spPr>
          <a:xfrm>
            <a:off x="4993420" y="1359692"/>
            <a:ext cx="1928127" cy="3935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40" y="1359692"/>
            <a:ext cx="1438633" cy="2239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5948" y="1359692"/>
            <a:ext cx="3108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해당 행이 어떠한 성격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유형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가진 데이터인지를 나타내기 위한 옵션으로 선택 기능을 많이 사용한다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선택 기능 </a:t>
            </a:r>
            <a:r>
              <a:rPr lang="ko-KR" altLang="en-US" sz="1200" dirty="0" err="1" smtClean="0"/>
              <a:t>컬럼은</a:t>
            </a:r>
            <a:r>
              <a:rPr lang="ko-KR" altLang="en-US" sz="1200" dirty="0" smtClean="0"/>
              <a:t> 다양한 옵션을 등록하여 해당하는 맞춤형 옵션을 행에 부여할 수 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537" y="2654036"/>
            <a:ext cx="2496999" cy="9746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1917" y="3677498"/>
            <a:ext cx="1924319" cy="790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917" y="4517010"/>
            <a:ext cx="2408211" cy="1294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9263" y="5732054"/>
            <a:ext cx="2136853" cy="10474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1917" y="5811346"/>
            <a:ext cx="1808729" cy="6416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6240" y="3828769"/>
            <a:ext cx="4661549" cy="16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표 작성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8076"/>
            <a:ext cx="2876951" cy="1857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28306" y="1538076"/>
            <a:ext cx="537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표의 다중선택 </a:t>
            </a:r>
            <a:r>
              <a:rPr lang="ko-KR" altLang="en-US" sz="1200" dirty="0" err="1" smtClean="0"/>
              <a:t>컬럼은</a:t>
            </a:r>
            <a:r>
              <a:rPr lang="ko-KR" altLang="en-US" sz="1200" dirty="0" smtClean="0"/>
              <a:t> 선택 </a:t>
            </a:r>
            <a:r>
              <a:rPr lang="ko-KR" altLang="en-US" sz="1200" dirty="0" err="1" smtClean="0"/>
              <a:t>컬럼과</a:t>
            </a:r>
            <a:r>
              <a:rPr lang="ko-KR" altLang="en-US" sz="1200" dirty="0" smtClean="0"/>
              <a:t> 다르게 여러 속성을 복수 선택하여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</a:t>
            </a:r>
            <a:r>
              <a:rPr lang="ko-KR" altLang="en-US" sz="1200" dirty="0" smtClean="0"/>
              <a:t>줄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68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표 작성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23283"/>
            <a:ext cx="1669874" cy="46157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63687" y="5136543"/>
            <a:ext cx="612250" cy="15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6769" y="5136543"/>
            <a:ext cx="234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어떠한 일이 처리가 되었는지를 확인하는 체크박스 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586" y="1423283"/>
            <a:ext cx="2695951" cy="2448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1211" y="1423283"/>
            <a:ext cx="234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속성 편집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일의 완료 상태를 체크하는 박스임으로 </a:t>
            </a:r>
            <a:r>
              <a:rPr lang="ko-KR" altLang="en-US" sz="1200" dirty="0" err="1" smtClean="0"/>
              <a:t>컬럼명을</a:t>
            </a:r>
            <a:r>
              <a:rPr lang="ko-KR" altLang="en-US" sz="1200" dirty="0" smtClean="0"/>
              <a:t> 완료로 변경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587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표 작성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27583"/>
            <a:ext cx="1631772" cy="4735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9120" y="2027583"/>
            <a:ext cx="7140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텍스트 추가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설명이나 </a:t>
            </a:r>
            <a:r>
              <a:rPr lang="ko-KR" altLang="en-US" sz="1100" dirty="0" err="1" smtClean="0"/>
              <a:t>메모등을</a:t>
            </a:r>
            <a:r>
              <a:rPr lang="ko-KR" altLang="en-US" sz="1100" dirty="0" smtClean="0"/>
              <a:t> 작성하기 위한 </a:t>
            </a:r>
            <a:r>
              <a:rPr lang="ko-KR" altLang="en-US" sz="1100" dirty="0" err="1" smtClean="0"/>
              <a:t>컬럼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21" y="2876903"/>
            <a:ext cx="1810113" cy="1993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184" y="2876904"/>
            <a:ext cx="1771376" cy="199356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543923" y="3873688"/>
            <a:ext cx="357809" cy="213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59903" y="2876903"/>
            <a:ext cx="251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속성 명 변경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444" y="5288906"/>
            <a:ext cx="2276383" cy="13122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732" y="5259104"/>
            <a:ext cx="2226366" cy="13420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7006" y="4452730"/>
            <a:ext cx="1456526" cy="21483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69432" y="4452730"/>
            <a:ext cx="127823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표의 점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개에서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 </a:t>
            </a:r>
            <a:r>
              <a:rPr lang="en-US" altLang="ko-KR" sz="1050" dirty="0" smtClean="0"/>
              <a:t>-&gt; </a:t>
            </a:r>
            <a:r>
              <a:rPr lang="ko-KR" altLang="en-US" sz="1050" dirty="0" smtClean="0"/>
              <a:t>레이아웃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-&gt; </a:t>
            </a:r>
            <a:r>
              <a:rPr lang="ko-KR" altLang="en-US" sz="1050" dirty="0" smtClean="0"/>
              <a:t>모든 열 </a:t>
            </a:r>
            <a:r>
              <a:rPr lang="ko-KR" altLang="en-US" sz="1050" dirty="0" err="1" smtClean="0"/>
              <a:t>줄바꿈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(</a:t>
            </a:r>
            <a:r>
              <a:rPr lang="ko-KR" altLang="en-US" sz="1050" dirty="0" smtClean="0"/>
              <a:t>한 줄로 표시하기 위한다면 표 설정을 바꾸면 된다</a:t>
            </a:r>
            <a:r>
              <a:rPr lang="en-US" altLang="ko-KR" sz="1050" dirty="0" smtClean="0"/>
              <a:t>.)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49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탭 추가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07031"/>
            <a:ext cx="2705478" cy="28102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76870" y="1606163"/>
            <a:ext cx="206733" cy="17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6643" y="1507031"/>
            <a:ext cx="415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캘린더 추가를 하면 캘린더에 이미 작성한 내용들이  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</a:t>
            </a:r>
            <a:r>
              <a:rPr lang="ko-KR" altLang="en-US" sz="1200" dirty="0" smtClean="0"/>
              <a:t>기본적으로 들어와있는 것을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92924" y="3768918"/>
            <a:ext cx="746624" cy="190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04" y="2049617"/>
            <a:ext cx="5241609" cy="21230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418" y="4416430"/>
            <a:ext cx="1368185" cy="22371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98859" y="4416430"/>
            <a:ext cx="167377" cy="147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98573" y="5176299"/>
            <a:ext cx="447089" cy="166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02873" y="4416430"/>
            <a:ext cx="25444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캘린더 탭에서 표의 점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개를 클릭하면 속성에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개 표시됨을 확인 가능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938" y="4253602"/>
            <a:ext cx="1626029" cy="25191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39008" y="4317298"/>
            <a:ext cx="18239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클릭 시 캘린더에 </a:t>
            </a:r>
            <a:r>
              <a:rPr lang="ko-KR" altLang="en-US" sz="1050" dirty="0" err="1" smtClean="0"/>
              <a:t>표시하가자하는</a:t>
            </a:r>
            <a:r>
              <a:rPr lang="ko-KR" altLang="en-US" sz="1050" dirty="0" smtClean="0"/>
              <a:t> 표 탭의 </a:t>
            </a:r>
            <a:r>
              <a:rPr lang="ko-KR" altLang="en-US" sz="1050" dirty="0" err="1" smtClean="0"/>
              <a:t>컬럼</a:t>
            </a:r>
            <a:r>
              <a:rPr lang="ko-KR" altLang="en-US" sz="1050" dirty="0" smtClean="0"/>
              <a:t> 정보들이 나온다</a:t>
            </a:r>
            <a:r>
              <a:rPr lang="en-US" altLang="ko-KR" sz="1050" dirty="0" smtClean="0"/>
              <a:t>.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580" y="4269841"/>
            <a:ext cx="1758853" cy="2530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39008" y="5669280"/>
            <a:ext cx="17365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ex) </a:t>
            </a:r>
            <a:r>
              <a:rPr lang="ko-KR" altLang="en-US" sz="1050" dirty="0" smtClean="0"/>
              <a:t>다중 선택을 선택하였을 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표시하고자 하는 옵션이 나오며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보기에 표시를 통해 캘린더에 표시할 수 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6833391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221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Arial</vt:lpstr>
      <vt:lpstr>Century Gothic</vt:lpstr>
      <vt:lpstr>Wingdings 3</vt:lpstr>
      <vt:lpstr>줄기</vt:lpstr>
      <vt:lpstr>Notion 기초 동영상-3</vt:lpstr>
      <vt:lpstr>데이터베이스 생성</vt:lpstr>
      <vt:lpstr>데이터베이스 - 표 작성</vt:lpstr>
      <vt:lpstr>데이터베이스 - 표 작성(2)</vt:lpstr>
      <vt:lpstr>데이터베이스 - 표 작성(3)</vt:lpstr>
      <vt:lpstr>데이터베이스 - 표 작성(4)</vt:lpstr>
      <vt:lpstr>데이터베이스 - 표 작성(5)</vt:lpstr>
      <vt:lpstr>데이터베이스 - 탭 추가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기초 동영상-3</dc:title>
  <dc:creator>khb</dc:creator>
  <cp:lastModifiedBy>khb</cp:lastModifiedBy>
  <cp:revision>10</cp:revision>
  <dcterms:created xsi:type="dcterms:W3CDTF">2024-09-29T12:15:55Z</dcterms:created>
  <dcterms:modified xsi:type="dcterms:W3CDTF">2024-09-29T14:57:46Z</dcterms:modified>
</cp:coreProperties>
</file>