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3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Notion </a:t>
            </a:r>
            <a:r>
              <a:rPr lang="ko-KR" altLang="en-US" dirty="0" smtClean="0"/>
              <a:t>기초 동영상</a:t>
            </a:r>
            <a:r>
              <a:rPr lang="en-US" altLang="ko-KR" dirty="0" smtClean="0"/>
              <a:t>-4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232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링크 복사 캘린더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9" y="1498537"/>
            <a:ext cx="6748670" cy="22844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84165" y="1505163"/>
            <a:ext cx="4482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마찬가지로 캘린더 또한 원본 데이터베이스에서 링크 복사를 통해 생성한다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9" y="3965712"/>
            <a:ext cx="5391496" cy="27526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376" y="3828660"/>
            <a:ext cx="2022378" cy="29403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09113" y="3828660"/>
            <a:ext cx="3548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마찬가지로 캘린더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속성에서 내가 표시하고 싶은 </a:t>
            </a:r>
            <a:r>
              <a:rPr lang="ko-KR" altLang="en-US" sz="1200" dirty="0" err="1" smtClean="0"/>
              <a:t>컨텐츠를</a:t>
            </a:r>
            <a:r>
              <a:rPr lang="ko-KR" altLang="en-US" sz="1200" dirty="0" smtClean="0"/>
              <a:t> 선택할 수 있다</a:t>
            </a:r>
            <a:r>
              <a:rPr lang="en-US" altLang="ko-KR" sz="1200" dirty="0" smtClean="0"/>
              <a:t>.(</a:t>
            </a:r>
            <a:r>
              <a:rPr lang="ko-KR" altLang="en-US" sz="1200" dirty="0" smtClean="0"/>
              <a:t>눈 모양 아이콘 </a:t>
            </a:r>
            <a:r>
              <a:rPr lang="ko-KR" altLang="en-US" sz="1200" dirty="0" err="1" smtClean="0"/>
              <a:t>토글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47836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베이스 꾸미기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콜 아웃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69" y="1391478"/>
            <a:ext cx="5713051" cy="20870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80922" y="1405594"/>
            <a:ext cx="5218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콜 아웃을 작성하고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콜 아웃 내에 표시하고자 하는 데이터베이스 또는 데이터베이스 링크를 드래그하여 놓으면 데이터베이스를 좀 더 </a:t>
            </a:r>
            <a:r>
              <a:rPr lang="ko-KR" altLang="en-US" sz="1200" dirty="0" err="1" smtClean="0"/>
              <a:t>이쁘게</a:t>
            </a:r>
            <a:r>
              <a:rPr lang="ko-KR" altLang="en-US" sz="1200" dirty="0" smtClean="0"/>
              <a:t> 꾸밀 수 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69" y="3625494"/>
            <a:ext cx="8507896" cy="211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63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베이스 꾸미기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토글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014" y="1491345"/>
            <a:ext cx="5792008" cy="20862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54957" y="1470991"/>
            <a:ext cx="4601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err="1" smtClean="0"/>
              <a:t>토글</a:t>
            </a:r>
            <a:r>
              <a:rPr lang="ko-KR" altLang="en-US" sz="1200" dirty="0" smtClean="0"/>
              <a:t> 목록을 이용하여 캘린더의 노출을 접었다 피는 형식으로 보고자 한다면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생성한 </a:t>
            </a:r>
            <a:r>
              <a:rPr lang="ko-KR" altLang="en-US" sz="1200" dirty="0" err="1" smtClean="0"/>
              <a:t>토글목록</a:t>
            </a:r>
            <a:r>
              <a:rPr lang="ko-KR" altLang="en-US" sz="1200" dirty="0" smtClean="0"/>
              <a:t> 내에 데이터베이스 또는 데이터베이스 링크를 드래그 앤 </a:t>
            </a:r>
            <a:r>
              <a:rPr lang="ko-KR" altLang="en-US" sz="1200" dirty="0" err="1" smtClean="0"/>
              <a:t>드롭한다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014" y="3848951"/>
            <a:ext cx="3496163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3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524" y="3101009"/>
            <a:ext cx="5286482" cy="28465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복제와 링크 복사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524" y="1463326"/>
            <a:ext cx="2480792" cy="13750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68633" y="1431235"/>
            <a:ext cx="3586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데이터베이스의 복제와 링크 복사를 이해하기 위해 원본 데이터베이스를 새 페이지에서 생성한다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1885259" y="3450866"/>
            <a:ext cx="2782157" cy="341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673009" y="3101009"/>
            <a:ext cx="43096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2.</a:t>
            </a:r>
            <a:r>
              <a:rPr lang="ko-KR" altLang="en-US" sz="1050" dirty="0" smtClean="0"/>
              <a:t> 복제한 데이터 베이스와 링크 복사된 데이터베이스를 이해하기 위해 원본 데이터베이스를 복제한다</a:t>
            </a:r>
            <a:r>
              <a:rPr lang="en-US" altLang="ko-KR" sz="1050" dirty="0" smtClean="0"/>
              <a:t>.</a:t>
            </a:r>
            <a:br>
              <a:rPr lang="en-US" altLang="ko-KR" sz="1050" dirty="0" smtClean="0"/>
            </a:br>
            <a:r>
              <a:rPr lang="en-US" altLang="ko-KR" sz="1050" dirty="0" smtClean="0"/>
              <a:t>(※ </a:t>
            </a:r>
            <a:r>
              <a:rPr lang="ko-KR" altLang="en-US" sz="1050" dirty="0" smtClean="0"/>
              <a:t>복제 시 데이터 베이스에 작성된 </a:t>
            </a:r>
            <a:r>
              <a:rPr lang="ko-KR" altLang="en-US" sz="1050" dirty="0" err="1" smtClean="0"/>
              <a:t>콘텐츠들을</a:t>
            </a:r>
            <a:r>
              <a:rPr lang="ko-KR" altLang="en-US" sz="1050" dirty="0" smtClean="0"/>
              <a:t> 포함하여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또는 </a:t>
            </a:r>
            <a:r>
              <a:rPr lang="ko-KR" altLang="en-US" sz="1050" dirty="0" err="1" smtClean="0"/>
              <a:t>미포함하여</a:t>
            </a:r>
            <a:r>
              <a:rPr lang="ko-KR" altLang="en-US" sz="1050" dirty="0" smtClean="0"/>
              <a:t> 복제할 수 있다</a:t>
            </a:r>
            <a:r>
              <a:rPr lang="en-US" altLang="ko-KR" sz="1050" dirty="0" smtClean="0"/>
              <a:t>.)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96521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복제와 링크 복사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111" y="1351722"/>
            <a:ext cx="5495365" cy="29367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91346" y="1335819"/>
            <a:ext cx="45879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링크 복사를 이해하기 위해 원본 데이터베이스에서 링크 복사를 선택한다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111" y="5016040"/>
            <a:ext cx="5391902" cy="16861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111" y="4534798"/>
            <a:ext cx="6744641" cy="3429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63555" y="4480760"/>
            <a:ext cx="350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기본 블록에 복사한 데이터베이스 링크를 </a:t>
            </a:r>
            <a:r>
              <a:rPr lang="ko-KR" altLang="en-US" sz="1100" dirty="0" err="1" smtClean="0"/>
              <a:t>붙여넣기</a:t>
            </a:r>
            <a:r>
              <a:rPr lang="ko-KR" altLang="en-US" sz="1100" dirty="0" smtClean="0"/>
              <a:t> 한다</a:t>
            </a:r>
            <a:r>
              <a:rPr lang="en-US" altLang="ko-KR" sz="1100" dirty="0" smtClean="0"/>
              <a:t>. </a:t>
            </a:r>
            <a:endParaRPr lang="ko-KR" altLang="en-US" sz="11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7281" y="5016040"/>
            <a:ext cx="4756302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9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복제와 링크 복사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841" y="1332110"/>
            <a:ext cx="3149091" cy="36732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689" y="1332110"/>
            <a:ext cx="3201758" cy="36732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27165" y="1332110"/>
            <a:ext cx="3323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원본 데이터베이스나 링크 데이터베이스는 수정 시 </a:t>
            </a:r>
            <a:r>
              <a:rPr lang="ko-KR" altLang="en-US" sz="1200" dirty="0" err="1" smtClean="0"/>
              <a:t>콘텐츠를</a:t>
            </a:r>
            <a:r>
              <a:rPr lang="ko-KR" altLang="en-US" sz="1200" dirty="0" smtClean="0"/>
              <a:t> 공유한다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909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복제와 링크 복사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151" y="1367624"/>
            <a:ext cx="4456617" cy="47190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40271" y="1359673"/>
            <a:ext cx="4468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복제된 데이터베이스는 원본 데이터베이스와 독립적으로 동작한다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2047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/>
              <a:t>링크복사 </a:t>
            </a:r>
            <a:r>
              <a:rPr lang="ko-KR" altLang="en-US" dirty="0" smtClean="0"/>
              <a:t>갤러리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17" y="1361662"/>
            <a:ext cx="5152183" cy="20389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33052" y="1361662"/>
            <a:ext cx="515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링크 복사된 데이터베이스의 점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개 클릭 하여 레이아웃을 선택한다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17" y="3564640"/>
            <a:ext cx="1921966" cy="28249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26026" y="3564640"/>
            <a:ext cx="588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레이아웃에서 갤러리를 선택한다</a:t>
            </a:r>
            <a:r>
              <a:rPr lang="en-US" altLang="ko-KR" sz="1200" dirty="0" smtClean="0"/>
              <a:t>. ( </a:t>
            </a:r>
            <a:r>
              <a:rPr lang="ko-KR" altLang="en-US" sz="1200" dirty="0" smtClean="0"/>
              <a:t>링크 복사된 데이터베이스의 보기 방식 변경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104" y="3982990"/>
            <a:ext cx="5203752" cy="24065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84974" y="3935896"/>
            <a:ext cx="2961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</a:t>
            </a:r>
            <a:r>
              <a:rPr lang="ko-KR" altLang="en-US" sz="1200" dirty="0" smtClean="0"/>
              <a:t>갤러리는 오늘 할 내용들로 채워 나의 오늘 일정을 한 눈에 보게 할 </a:t>
            </a:r>
            <a:r>
              <a:rPr lang="ko-KR" altLang="en-US" sz="1200" dirty="0" err="1" smtClean="0"/>
              <a:t>떄</a:t>
            </a:r>
            <a:r>
              <a:rPr lang="ko-KR" altLang="en-US" sz="1200" dirty="0" smtClean="0"/>
              <a:t> 사용할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113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링크복사 갤러리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85" y="1549075"/>
            <a:ext cx="2377473" cy="21284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170" y="1549075"/>
            <a:ext cx="3209234" cy="2128404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906079" y="2385392"/>
            <a:ext cx="34787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0716" y="1543138"/>
            <a:ext cx="3466736" cy="1684508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7789626" y="2354145"/>
            <a:ext cx="34787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00716" y="3319670"/>
            <a:ext cx="3466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데이터베이스의 제목을 숨겨 갤러리를 페이지나 사진 형태만 존재하도록 보이게 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088835" y="3091070"/>
            <a:ext cx="2126974" cy="327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975" y="4602444"/>
            <a:ext cx="2530104" cy="1626988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4080014" y="5301638"/>
            <a:ext cx="34787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9719" y="4103987"/>
            <a:ext cx="1671629" cy="264712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23183" y="4225605"/>
            <a:ext cx="5145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갤러리는 사진이나 페이지 형태로 </a:t>
            </a:r>
            <a:r>
              <a:rPr lang="ko-KR" altLang="en-US" sz="1400" dirty="0" err="1" smtClean="0"/>
              <a:t>보이는게</a:t>
            </a:r>
            <a:r>
              <a:rPr lang="ko-KR" altLang="en-US" sz="1400" dirty="0" smtClean="0"/>
              <a:t> 주이지만 현재 상태로는 그러한 화면 출력은 쓸데없다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할 일만 나타내고 싶다면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카드 사용 </a:t>
            </a:r>
            <a:r>
              <a:rPr lang="ko-KR" altLang="en-US" sz="1400" dirty="0" err="1" smtClean="0"/>
              <a:t>안함을</a:t>
            </a:r>
            <a:r>
              <a:rPr lang="ko-KR" altLang="en-US" sz="1400" dirty="0" smtClean="0"/>
              <a:t> 통해 </a:t>
            </a:r>
            <a:r>
              <a:rPr lang="ko-KR" altLang="en-US" sz="1400" dirty="0" err="1" smtClean="0"/>
              <a:t>콤펙트하게</a:t>
            </a:r>
            <a:r>
              <a:rPr lang="ko-KR" altLang="en-US" sz="1400" dirty="0" smtClean="0"/>
              <a:t> 볼 수 있다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3. </a:t>
            </a:r>
            <a:r>
              <a:rPr lang="ko-KR" altLang="en-US" sz="1400" dirty="0" smtClean="0"/>
              <a:t>갤러리에 보여지는 카드들이 밋밋하여 자동으로 사진을 채워주고 싶다면 페이지 커버를 선택하면 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2839" y="5699055"/>
            <a:ext cx="4260996" cy="105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27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링크복사 갤러리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54" y="1545772"/>
            <a:ext cx="2811781" cy="19998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462" y="1545772"/>
            <a:ext cx="3068785" cy="16076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874" y="1545772"/>
            <a:ext cx="2965751" cy="31606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4054" y="3737113"/>
            <a:ext cx="6240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갤러리에는 기본적으로 이름이 표시되지만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만든 데이터베이스의 작성된 다양한 </a:t>
            </a:r>
            <a:r>
              <a:rPr lang="ko-KR" altLang="en-US" sz="1200" dirty="0" err="1" smtClean="0"/>
              <a:t>콘텐츠들을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눈모양</a:t>
            </a:r>
            <a:r>
              <a:rPr lang="ko-KR" altLang="en-US" sz="1200" dirty="0" smtClean="0"/>
              <a:t> 아이콘을 통해 보여지게 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9909313" y="3011557"/>
            <a:ext cx="417444" cy="1063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4054" y="4362206"/>
            <a:ext cx="5666637" cy="242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83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맛보기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52" y="1421295"/>
            <a:ext cx="5509847" cy="23356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00800" y="1381539"/>
            <a:ext cx="4979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갤러리의 제목은 오늘인데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일정은 오늘이 아닌 것까지 표시되고 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이를 해결하기 위해선 </a:t>
            </a:r>
            <a:r>
              <a:rPr lang="ko-KR" altLang="en-US" sz="1200" dirty="0" err="1" smtClean="0"/>
              <a:t>필터이</a:t>
            </a:r>
            <a:r>
              <a:rPr lang="ko-KR" altLang="en-US" sz="1200" dirty="0" smtClean="0"/>
              <a:t> 필요하다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다음 강의 예정 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82014558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</TotalTime>
  <Words>339</Words>
  <Application>Microsoft Office PowerPoint</Application>
  <PresentationFormat>와이드스크린</PresentationFormat>
  <Paragraphs>29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HY중고딕</vt:lpstr>
      <vt:lpstr>Arial</vt:lpstr>
      <vt:lpstr>Century Gothic</vt:lpstr>
      <vt:lpstr>Wingdings 3</vt:lpstr>
      <vt:lpstr>줄기</vt:lpstr>
      <vt:lpstr>Notion 기초 동영상-4</vt:lpstr>
      <vt:lpstr>데이터베이스 복제와 링크 복사</vt:lpstr>
      <vt:lpstr>데이터베이스 복제와 링크 복사</vt:lpstr>
      <vt:lpstr>데이터베이스 복제와 링크 복사</vt:lpstr>
      <vt:lpstr>데이터베이스 복제와 링크 복사</vt:lpstr>
      <vt:lpstr>데이터베이스 - 링크복사 갤러리</vt:lpstr>
      <vt:lpstr>데이터베이스 - 링크복사 갤러리</vt:lpstr>
      <vt:lpstr>데이터베이스 - 링크복사 갤러리</vt:lpstr>
      <vt:lpstr>데이터베이스 - 필터(맛보기)</vt:lpstr>
      <vt:lpstr>데이터베이스 - 링크 복사 캘린더</vt:lpstr>
      <vt:lpstr>데이터 베이스 꾸미기 - 콜 아웃</vt:lpstr>
      <vt:lpstr>데이터 베이스 꾸미기 - 토글 목록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Notion 기초 동영상-4</dc:title>
  <dc:creator>khb</dc:creator>
  <cp:lastModifiedBy>khb</cp:lastModifiedBy>
  <cp:revision>11</cp:revision>
  <dcterms:created xsi:type="dcterms:W3CDTF">2024-09-30T13:08:01Z</dcterms:created>
  <dcterms:modified xsi:type="dcterms:W3CDTF">2024-09-30T14:36:37Z</dcterms:modified>
</cp:coreProperties>
</file>