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0F38AAD-007D-4D93-AF64-557D43FF1BB4}">
          <p14:sldIdLst>
            <p14:sldId id="256"/>
          </p14:sldIdLst>
        </p14:section>
        <p14:section name="1화: 대시보드 만들기" id="{40115F70-D646-43D6-A094-9D26CC46EC43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Notion </a:t>
            </a:r>
            <a:r>
              <a:rPr lang="ko-KR" altLang="en-US" dirty="0" smtClean="0"/>
              <a:t>기초 동영상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동영상 참조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7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5015" y="390692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새 페이지 꾸미기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925015" y="1266065"/>
            <a:ext cx="2391109" cy="3753374"/>
            <a:chOff x="2592925" y="1385335"/>
            <a:chExt cx="2391109" cy="375337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25" y="1385335"/>
              <a:ext cx="2391109" cy="375337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35249" y="3657600"/>
              <a:ext cx="2248785" cy="2305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004" y="1266065"/>
            <a:ext cx="3381847" cy="1267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5663" y="2615979"/>
            <a:ext cx="6424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새 페이지 명 작성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아이콘 추가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커버 추가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663" y="3468332"/>
            <a:ext cx="7095214" cy="2351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656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</a:t>
            </a:r>
            <a:r>
              <a:rPr lang="ko-KR" altLang="en-US" dirty="0" smtClean="0"/>
              <a:t>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6" y="1356681"/>
            <a:ext cx="1851854" cy="1810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506" y="1356681"/>
            <a:ext cx="4223528" cy="1810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2925" y="3166764"/>
            <a:ext cx="1851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콜 추가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21257" y="3142911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/>
              <a:t>콜 </a:t>
            </a:r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592925" y="3606062"/>
            <a:ext cx="3251284" cy="2242264"/>
            <a:chOff x="2592925" y="3606062"/>
            <a:chExt cx="3251284" cy="224226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2925" y="3606062"/>
              <a:ext cx="3251284" cy="224226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746929" y="5367130"/>
              <a:ext cx="198782" cy="2703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92925" y="4977517"/>
              <a:ext cx="2130150" cy="262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9" idx="1"/>
              <a:endCxn id="10" idx="2"/>
            </p:cNvCxnSpPr>
            <p:nvPr/>
          </p:nvCxnSpPr>
          <p:spPr>
            <a:xfrm flipH="1" flipV="1">
              <a:off x="3658000" y="5239910"/>
              <a:ext cx="1088929" cy="26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600476" y="5848326"/>
            <a:ext cx="44916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콜 복제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- ALT</a:t>
            </a:r>
            <a:r>
              <a:rPr lang="ko-KR" altLang="en-US" sz="1100" dirty="0" smtClean="0"/>
              <a:t>키</a:t>
            </a:r>
            <a:r>
              <a:rPr lang="en-US" altLang="ko-KR" sz="1100" dirty="0" smtClean="0"/>
              <a:t> + </a:t>
            </a:r>
            <a:r>
              <a:rPr lang="ko-KR" altLang="en-US" sz="1100" dirty="0" smtClean="0"/>
              <a:t>점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개 클릭 </a:t>
            </a:r>
            <a:r>
              <a:rPr lang="en-US" altLang="ko-KR" sz="1100" dirty="0" smtClean="0"/>
              <a:t>&amp; </a:t>
            </a:r>
            <a:r>
              <a:rPr lang="ko-KR" altLang="en-US" sz="1100" dirty="0" smtClean="0"/>
              <a:t>드래그로 복제 가능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원하는 위치에 안착</a:t>
            </a:r>
            <a:r>
              <a:rPr lang="en-US" altLang="ko-KR" sz="1100" dirty="0" smtClean="0"/>
              <a:t>)</a:t>
            </a:r>
            <a:br>
              <a:rPr lang="en-US" altLang="ko-KR" sz="1100" dirty="0" smtClean="0"/>
            </a:br>
            <a:endParaRPr lang="ko-KR" altLang="en-US" sz="11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949" y="3604932"/>
            <a:ext cx="4163663" cy="21110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40950" y="5868060"/>
            <a:ext cx="44916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콜 이동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- </a:t>
            </a:r>
            <a:r>
              <a:rPr lang="ko-KR" altLang="en-US" sz="1100" dirty="0" smtClean="0"/>
              <a:t>각 컴포넌트들의 이동은 우측이나 좌측으로도 가능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   - </a:t>
            </a:r>
            <a:r>
              <a:rPr lang="ko-KR" altLang="en-US" sz="1100" dirty="0" smtClean="0"/>
              <a:t>점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개 클릭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원하는 위치에 드래그 </a:t>
            </a:r>
            <a:r>
              <a:rPr lang="ko-KR" altLang="en-US" sz="1100" dirty="0" err="1" smtClean="0"/>
              <a:t>앤드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드롭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003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크기 정렬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32008"/>
            <a:ext cx="3406594" cy="238920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624660" y="1332008"/>
            <a:ext cx="2229729" cy="1534659"/>
            <a:chOff x="6254313" y="1332008"/>
            <a:chExt cx="2229729" cy="15346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4313" y="1332008"/>
              <a:ext cx="2229729" cy="153465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679096" y="2393343"/>
              <a:ext cx="1447137" cy="1987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24660" y="3033102"/>
            <a:ext cx="2369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en-US" altLang="ko-KR" sz="1100" dirty="0"/>
              <a:t>{</a:t>
            </a:r>
            <a:r>
              <a:rPr lang="ko-KR" altLang="en-US" sz="1100" dirty="0" smtClean="0"/>
              <a:t>우측상단</a:t>
            </a:r>
            <a:r>
              <a:rPr lang="en-US" altLang="ko-KR" sz="1100" dirty="0"/>
              <a:t>}</a:t>
            </a:r>
            <a:r>
              <a:rPr lang="ko-KR" altLang="en-US" sz="1100" dirty="0" smtClean="0"/>
              <a:t> 전체너비 클릭</a:t>
            </a:r>
            <a:endParaRPr lang="ko-KR" altLang="en-US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660" y="3878100"/>
            <a:ext cx="5200152" cy="108942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6113307" y="2100277"/>
            <a:ext cx="397565" cy="194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7411839" y="3461147"/>
            <a:ext cx="397565" cy="194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7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본문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85" y="1423582"/>
            <a:ext cx="2670397" cy="2090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63" y="1423582"/>
            <a:ext cx="1648055" cy="562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4685" y="3513715"/>
            <a:ext cx="2344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명령어 </a:t>
            </a:r>
            <a:r>
              <a:rPr lang="en-US" altLang="ko-KR" sz="1200" dirty="0" smtClean="0"/>
              <a:t>/H2 </a:t>
            </a:r>
            <a:r>
              <a:rPr lang="ko-KR" altLang="en-US" sz="1200" dirty="0" smtClean="0"/>
              <a:t>입력</a:t>
            </a:r>
            <a:r>
              <a:rPr lang="en-US" altLang="ko-KR" sz="1200" dirty="0"/>
              <a:t>{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2 </a:t>
            </a:r>
            <a:r>
              <a:rPr lang="ko-KR" altLang="en-US" sz="1200" dirty="0" smtClean="0"/>
              <a:t>선택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941525" y="1985635"/>
            <a:ext cx="2344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2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작성시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를 첫 문자로 하여 스페이스를 누르면 일반적인 문자가 아닌 강조 처리된다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25" y="2968829"/>
            <a:ext cx="3260015" cy="1976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76571" y="4945712"/>
            <a:ext cx="2344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배경색 변경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9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제목 복제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592925" y="1498991"/>
            <a:ext cx="2672501" cy="2921934"/>
            <a:chOff x="2592925" y="1498991"/>
            <a:chExt cx="2672501" cy="29219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25" y="1498991"/>
              <a:ext cx="2672501" cy="292193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870421" y="2560320"/>
              <a:ext cx="413468" cy="159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05022" y="2886324"/>
              <a:ext cx="860403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3283889" y="2639833"/>
              <a:ext cx="1121133" cy="337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423652" y="2854519"/>
            <a:ext cx="632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복제 </a:t>
            </a:r>
            <a:r>
              <a:rPr lang="en-US" altLang="ko-KR" sz="1200" dirty="0" smtClean="0"/>
              <a:t>or alt + </a:t>
            </a:r>
            <a:r>
              <a:rPr lang="ko-KR" altLang="en-US" sz="1200" dirty="0" smtClean="0"/>
              <a:t>드래그로 </a:t>
            </a:r>
            <a:r>
              <a:rPr lang="en-US" altLang="ko-KR" sz="1200" dirty="0"/>
              <a:t>/</a:t>
            </a:r>
            <a:r>
              <a:rPr lang="ko-KR" altLang="en-US" sz="1200" dirty="0" smtClean="0"/>
              <a:t>콜 때 처럼 복제가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52" y="3533897"/>
            <a:ext cx="6642333" cy="30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0313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80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Arial</vt:lpstr>
      <vt:lpstr>Century Gothic</vt:lpstr>
      <vt:lpstr>Wingdings 3</vt:lpstr>
      <vt:lpstr>줄기</vt:lpstr>
      <vt:lpstr>Notion 기초 동영상</vt:lpstr>
      <vt:lpstr>새 페이지 꾸미기</vt:lpstr>
      <vt:lpstr>/콜</vt:lpstr>
      <vt:lpstr>크기 정렬</vt:lpstr>
      <vt:lpstr>본문 작성(제목)</vt:lpstr>
      <vt:lpstr>제목 복제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 기초 동영상</dc:title>
  <dc:creator>khb</dc:creator>
  <cp:lastModifiedBy>khb</cp:lastModifiedBy>
  <cp:revision>9</cp:revision>
  <dcterms:created xsi:type="dcterms:W3CDTF">2024-09-23T21:40:49Z</dcterms:created>
  <dcterms:modified xsi:type="dcterms:W3CDTF">2024-09-28T12:29:28Z</dcterms:modified>
</cp:coreProperties>
</file>