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2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89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6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3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4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4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8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9476-B5E9-4A87-B7C8-2430413681FE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EAC8E6-1738-451B-B347-18201C4E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Notion </a:t>
            </a:r>
            <a:r>
              <a:rPr lang="ko-KR" altLang="en-US" dirty="0" smtClean="0"/>
              <a:t>기초 동영상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0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번호메기기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82612"/>
            <a:ext cx="3267531" cy="1867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02" y="1382612"/>
            <a:ext cx="1819529" cy="924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3512391"/>
            <a:ext cx="6582694" cy="1247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4" y="4873925"/>
            <a:ext cx="6620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마찬가지로 두 번 </a:t>
            </a:r>
            <a:r>
              <a:rPr lang="ko-KR" altLang="en-US" sz="1200" dirty="0" err="1" smtClean="0"/>
              <a:t>엔터</a:t>
            </a:r>
            <a:r>
              <a:rPr lang="ko-KR" altLang="en-US" sz="1200" dirty="0" smtClean="0"/>
              <a:t> 시 지워짐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161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구분선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47" y="1364678"/>
            <a:ext cx="3610479" cy="1333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47" y="2818724"/>
            <a:ext cx="701137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8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46842"/>
            <a:ext cx="3462819" cy="2463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4009239"/>
            <a:ext cx="7049484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4" y="4882551"/>
            <a:ext cx="704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기본 입력 란 </a:t>
            </a:r>
            <a:r>
              <a:rPr lang="ko-KR" altLang="en-US" sz="1200" dirty="0" err="1" smtClean="0"/>
              <a:t>첫번</a:t>
            </a:r>
            <a:r>
              <a:rPr lang="ko-KR" altLang="en-US" sz="1200" dirty="0" smtClean="0"/>
              <a:t> 째 문자에서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를 입력 후 </a:t>
            </a:r>
            <a:r>
              <a:rPr lang="ko-KR" altLang="en-US" sz="1200" dirty="0" err="1" smtClean="0"/>
              <a:t>엔터를</a:t>
            </a:r>
            <a:r>
              <a:rPr lang="ko-KR" altLang="en-US" sz="1200" dirty="0" smtClean="0"/>
              <a:t> 치면 인용으로 전환된다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244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22" y="1443551"/>
            <a:ext cx="2727277" cy="3137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01" y="1443551"/>
            <a:ext cx="5258534" cy="1676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9479" y="3278038"/>
            <a:ext cx="499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토글을</a:t>
            </a:r>
            <a:r>
              <a:rPr lang="ko-KR" altLang="en-US" sz="1200" dirty="0" smtClean="0"/>
              <a:t> 선택하면 하위에 계단 형태로 </a:t>
            </a:r>
            <a:r>
              <a:rPr lang="en-US" altLang="ko-KR" sz="1200" dirty="0" smtClean="0"/>
              <a:t>DEPT</a:t>
            </a:r>
            <a:r>
              <a:rPr lang="ko-KR" altLang="en-US" sz="1200" dirty="0" smtClean="0"/>
              <a:t>가 들어간 기본 블록이 제공된다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해당 블록에서 </a:t>
            </a:r>
            <a:r>
              <a:rPr lang="ko-KR" altLang="en-US" sz="1200" dirty="0" err="1" smtClean="0"/>
              <a:t>토글을</a:t>
            </a:r>
            <a:r>
              <a:rPr lang="ko-KR" altLang="en-US" sz="1200" dirty="0" smtClean="0"/>
              <a:t> 다시 선택하여 </a:t>
            </a:r>
            <a:r>
              <a:rPr lang="ko-KR" altLang="en-US" sz="1200" dirty="0" err="1" smtClean="0"/>
              <a:t>토글</a:t>
            </a:r>
            <a:r>
              <a:rPr lang="ko-KR" altLang="en-US" sz="1200" dirty="0" smtClean="0"/>
              <a:t> 안에 </a:t>
            </a:r>
            <a:r>
              <a:rPr lang="ko-KR" altLang="en-US" sz="1200" dirty="0" err="1" smtClean="0"/>
              <a:t>토글을</a:t>
            </a:r>
            <a:r>
              <a:rPr lang="ko-KR" altLang="en-US" sz="1200" dirty="0" smtClean="0"/>
              <a:t> 생성가능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267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70977"/>
            <a:ext cx="3162741" cy="12003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2765635"/>
            <a:ext cx="5163271" cy="1105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4543" y="1370977"/>
            <a:ext cx="410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요금제는 </a:t>
            </a:r>
            <a:r>
              <a:rPr lang="en-US" altLang="ko-KR" dirty="0" smtClean="0"/>
              <a:t>5mb </a:t>
            </a:r>
            <a:r>
              <a:rPr lang="ko-KR" altLang="en-US" dirty="0" smtClean="0"/>
              <a:t>이하만 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42" y="1905000"/>
            <a:ext cx="4015175" cy="42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6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28657"/>
            <a:ext cx="3181794" cy="115268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592924" y="2590662"/>
            <a:ext cx="8849316" cy="1490108"/>
            <a:chOff x="2592924" y="2590662"/>
            <a:chExt cx="8849316" cy="149010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2924" y="2590662"/>
              <a:ext cx="4875469" cy="14901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99871" y="2590662"/>
              <a:ext cx="3842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업로드는 </a:t>
              </a:r>
              <a:r>
                <a:rPr lang="en-US" altLang="ko-KR" sz="1200" dirty="0" smtClean="0"/>
                <a:t>5mb (</a:t>
              </a:r>
              <a:r>
                <a:rPr lang="ko-KR" altLang="en-US" sz="1200" dirty="0" smtClean="0"/>
                <a:t>무료요금제</a:t>
              </a:r>
              <a:r>
                <a:rPr lang="en-US" altLang="ko-KR" sz="1200" dirty="0" smtClean="0"/>
                <a:t>) / </a:t>
              </a:r>
              <a:r>
                <a:rPr lang="ko-KR" altLang="en-US" sz="1200" dirty="0" smtClean="0"/>
                <a:t>링크는 동영상 주소</a:t>
              </a:r>
              <a:r>
                <a:rPr lang="en-US" altLang="ko-KR" sz="1200" dirty="0" smtClean="0"/>
                <a:t>[</a:t>
              </a:r>
              <a:r>
                <a:rPr lang="ko-KR" altLang="en-US" sz="1200" dirty="0" err="1" smtClean="0"/>
                <a:t>유튜브</a:t>
              </a:r>
              <a:r>
                <a:rPr lang="ko-KR" altLang="en-US" sz="1200" dirty="0" smtClean="0"/>
                <a:t> 링크 등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4190089"/>
            <a:ext cx="5006947" cy="25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8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42946"/>
            <a:ext cx="3143689" cy="1124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2" y="2633551"/>
            <a:ext cx="6735115" cy="1590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4390946"/>
            <a:ext cx="704948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하위 페이지 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3395" y="1383464"/>
            <a:ext cx="434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페이지를 만들 제목에서 </a:t>
            </a:r>
            <a:r>
              <a:rPr lang="en-US" altLang="ko-KR" sz="1200" dirty="0" smtClean="0"/>
              <a:t>Enter.</a:t>
            </a:r>
            <a:br>
              <a:rPr lang="en-US" altLang="ko-KR" sz="1200" dirty="0" smtClean="0"/>
            </a:br>
            <a:r>
              <a:rPr lang="en-US" altLang="ko-KR" sz="1200" dirty="0" smtClean="0"/>
              <a:t>2. /</a:t>
            </a:r>
            <a:r>
              <a:rPr lang="ko-KR" altLang="en-US" sz="1200" dirty="0" smtClean="0"/>
              <a:t>페이지 </a:t>
            </a:r>
            <a:r>
              <a:rPr lang="en-US" altLang="ko-KR" sz="1200" dirty="0" smtClean="0"/>
              <a:t>[/</a:t>
            </a:r>
            <a:r>
              <a:rPr lang="ko-KR" altLang="en-US" sz="1200" dirty="0" err="1" smtClean="0"/>
              <a:t>페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를 선택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돌아가고 싶으면 좌측상단에서 이동하고 싶은 루트 페이지 제목 클릭 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72872" y="1343464"/>
            <a:ext cx="6382376" cy="3844922"/>
            <a:chOff x="834886" y="1383464"/>
            <a:chExt cx="6382376" cy="38449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886" y="1383464"/>
              <a:ext cx="6382376" cy="2210526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834886" y="3753683"/>
              <a:ext cx="5435766" cy="1474703"/>
              <a:chOff x="834886" y="3753683"/>
              <a:chExt cx="5435766" cy="147470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86" y="3753683"/>
                <a:ext cx="5435766" cy="1474703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1566407" y="3753683"/>
                <a:ext cx="556591" cy="150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86" y="5389077"/>
            <a:ext cx="2735250" cy="13254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4886" y="5677231"/>
            <a:ext cx="2735250" cy="222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66483" y="5388079"/>
            <a:ext cx="24012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페이지 삭제는 </a:t>
            </a:r>
            <a:r>
              <a:rPr lang="ko-KR" altLang="en-US" sz="1100" dirty="0" err="1" smtClean="0"/>
              <a:t>메인페이지에서</a:t>
            </a:r>
            <a:r>
              <a:rPr lang="ko-KR" altLang="en-US" sz="1100" dirty="0" smtClean="0"/>
              <a:t> 하위페이지 정보를 </a:t>
            </a:r>
            <a:r>
              <a:rPr lang="ko-KR" altLang="en-US" sz="1100" dirty="0" err="1" smtClean="0"/>
              <a:t>삭제하는것으로도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 flipV="1">
            <a:off x="3570136" y="5688161"/>
            <a:ext cx="596347" cy="10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0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컴포넌트 배경색 변경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75" y="1362714"/>
            <a:ext cx="2453397" cy="17303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89" y="1362714"/>
            <a:ext cx="3146339" cy="4273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4957" y="1362714"/>
            <a:ext cx="471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컴포넌트 범위지정 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배경색 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436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장기 목표로 이동시키기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533260"/>
            <a:ext cx="4193706" cy="2227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7030" y="1533260"/>
            <a:ext cx="6202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만들어진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새로운 페이지를 하위에 두고자 하는 컴포넌트 하단에 위치시킨다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3" y="3983603"/>
            <a:ext cx="4198562" cy="25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아이콘 변경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592924" y="1390378"/>
            <a:ext cx="3134162" cy="2105319"/>
            <a:chOff x="2592924" y="1390378"/>
            <a:chExt cx="3134162" cy="21053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24" y="1390378"/>
              <a:ext cx="3134162" cy="210531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220278" y="1773141"/>
              <a:ext cx="270345" cy="278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3672402"/>
            <a:ext cx="3677163" cy="2191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7534" y="1390378"/>
            <a:ext cx="435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페이지를 나타내는 아이콘을 클릭하여 원하는 아이콘으로 변경할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20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다크모드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86467"/>
            <a:ext cx="2514951" cy="1190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42" y="1386467"/>
            <a:ext cx="2181529" cy="943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2751152"/>
            <a:ext cx="9038319" cy="13048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05593" y="1464858"/>
            <a:ext cx="294198" cy="25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9" idx="1"/>
          </p:cNvCxnSpPr>
          <p:nvPr/>
        </p:nvCxnSpPr>
        <p:spPr>
          <a:xfrm>
            <a:off x="3299791" y="1591170"/>
            <a:ext cx="2480807" cy="27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80598" y="1717482"/>
            <a:ext cx="644056" cy="289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73370" y="3649649"/>
            <a:ext cx="644056" cy="2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15" y="1293962"/>
            <a:ext cx="2733468" cy="2513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7170" y="1293962"/>
            <a:ext cx="460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기본 블록은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만 입력하면 다양한 형태의 블록을 제공한다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68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글머리 기호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82" y="1264555"/>
            <a:ext cx="3238952" cy="1848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88" y="1264555"/>
            <a:ext cx="2267266" cy="1019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3548" y="2466332"/>
            <a:ext cx="49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글머리 기호를 선택 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내용입력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엔터</a:t>
            </a:r>
            <a:r>
              <a:rPr lang="ko-KR" altLang="en-US" sz="1200" dirty="0" smtClean="0"/>
              <a:t> 시에 아래에 이어서 글머리 기호 생성됨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3.</a:t>
            </a:r>
            <a:r>
              <a:rPr lang="ko-KR" altLang="en-US" sz="1200" dirty="0" smtClean="0"/>
              <a:t>두 번 </a:t>
            </a:r>
            <a:r>
              <a:rPr lang="ko-KR" altLang="en-US" sz="1200" dirty="0" err="1" smtClean="0"/>
              <a:t>엔터</a:t>
            </a:r>
            <a:r>
              <a:rPr lang="ko-KR" altLang="en-US" sz="1200" dirty="0" smtClean="0"/>
              <a:t> 시에는 글머리 기호가 사라짐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64" y="1264555"/>
            <a:ext cx="3422160" cy="8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블록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할 일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03" y="1264555"/>
            <a:ext cx="3258005" cy="12670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703" y="2687913"/>
            <a:ext cx="2514951" cy="1486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703" y="4415560"/>
            <a:ext cx="2655722" cy="1517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0687" y="4415560"/>
            <a:ext cx="400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체크가 되면 빗금이 </a:t>
            </a:r>
            <a:r>
              <a:rPr lang="ko-KR" altLang="en-US" sz="1200" dirty="0" err="1" smtClean="0"/>
              <a:t>끄여진다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599509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206</Words>
  <Application>Microsoft Office PowerPoint</Application>
  <PresentationFormat>와이드스크린</PresentationFormat>
  <Paragraphs>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Arial</vt:lpstr>
      <vt:lpstr>Century Gothic</vt:lpstr>
      <vt:lpstr>Wingdings 3</vt:lpstr>
      <vt:lpstr>줄기</vt:lpstr>
      <vt:lpstr>Notion 기초 동영상 -2</vt:lpstr>
      <vt:lpstr>하위 페이지 만들기</vt:lpstr>
      <vt:lpstr>멀티 컴포넌트 배경색 변경</vt:lpstr>
      <vt:lpstr>장기 목표로 이동시키기</vt:lpstr>
      <vt:lpstr>아이콘 변경</vt:lpstr>
      <vt:lpstr>다크모드 설정</vt:lpstr>
      <vt:lpstr>기본 블록</vt:lpstr>
      <vt:lpstr>기본 블록 - 글머리 기호</vt:lpstr>
      <vt:lpstr>기본 블록 - 할 일 목록</vt:lpstr>
      <vt:lpstr>기본 블록 - 번호메기기</vt:lpstr>
      <vt:lpstr>기본 블록 - 구분선</vt:lpstr>
      <vt:lpstr>기본 블록 - 인용</vt:lpstr>
      <vt:lpstr>기본 블록 - 토글 목록</vt:lpstr>
      <vt:lpstr>기본 블록 - 이미지</vt:lpstr>
      <vt:lpstr>기본 블록 - 동영상 </vt:lpstr>
      <vt:lpstr>기본 블록 - 파일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기초 동영상 -2</dc:title>
  <dc:creator>khb</dc:creator>
  <cp:lastModifiedBy>khb</cp:lastModifiedBy>
  <cp:revision>10</cp:revision>
  <dcterms:created xsi:type="dcterms:W3CDTF">2024-09-28T11:27:06Z</dcterms:created>
  <dcterms:modified xsi:type="dcterms:W3CDTF">2024-09-28T12:29:30Z</dcterms:modified>
</cp:coreProperties>
</file>