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10d74478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10d74478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10d74478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10d74478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10d74478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10d74478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10d74478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10d74478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10d74478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10d74478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10d74478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10d74478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10d74478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10d74478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16a1b1ae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16a1b1a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10d74478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10d74478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hronicdata.cdc.gov/500-Cities-Places/500-Cities-Obesity-among-adults-aged-18-years/bjvu-3y7d" TargetMode="External"/><Relationship Id="rId4" Type="http://schemas.openxmlformats.org/officeDocument/2006/relationships/hyperlink" Target="https://www.kaggle.com/ben1989/mcdonalds-locations?select=McDonalds.csv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Kevin Bader, Kendall Sisk, and Josh Heisler (Group 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500 Cities: Obesity among adults aged &gt;=18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https://chronicdata.cdc.gov/500-Cities-Places/500-Cities-Obesity-among-adults-aged-18-years/bjvu-3y7d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29006 Rows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21 Columns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McDonalds Locations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https://www.kaggle.com/ben1989/mcdonalds-locations?select=McDonalds.csv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13801 Rows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27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Thank you to David, Aaron, and, Steven for coding help!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Proposal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Interesting topic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Locate relevant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 to usable form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550" y="393756"/>
            <a:ext cx="4552850" cy="2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5674275" y="2948325"/>
            <a:ext cx="302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Its Back!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325" y="2354750"/>
            <a:ext cx="2722100" cy="26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Hunt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Searching in Kaggle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Looking via google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.GOV sources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663" y="856725"/>
            <a:ext cx="50958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975" y="2813600"/>
            <a:ext cx="1627000" cy="7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2521" y="2773025"/>
            <a:ext cx="4278850" cy="19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Scrub That Data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2274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coding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previous examples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Work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695" y="1567550"/>
            <a:ext cx="5572305" cy="32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2300375" y="4581575"/>
            <a:ext cx="1236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Before Clean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Causes Distress(Pandas)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71895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sure all data was homogenous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any and all bugs(must be squashed)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Making sure transfer to SQL was smooth(was not)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414700"/>
            <a:ext cx="7038901" cy="26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153800" y="4627925"/>
            <a:ext cx="11184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After Clean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Causes Distress(SQL)</a:t>
            </a:r>
            <a:endParaRPr/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1297500" y="3943475"/>
            <a:ext cx="6868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Formating the tables with proper columns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Carry over data from pandas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Linking the tables </a:t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550" y="1032276"/>
            <a:ext cx="6792811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8080075" y="1102275"/>
            <a:ext cx="1025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Cleaned Code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Pulling it Together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30924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Followed instructions for linking the two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Ended up with a combine table that shows needed information</a:t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525" y="843475"/>
            <a:ext cx="4590150" cy="41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3249300" y="4696600"/>
            <a:ext cx="1140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Joined table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47900" y="2424975"/>
            <a:ext cx="11406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Queries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 in SQL</a:t>
            </a:r>
            <a:r>
              <a:rPr lang="en"/>
              <a:t> 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75" y="1058775"/>
            <a:ext cx="5794351" cy="22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800" y="2070083"/>
            <a:ext cx="5794350" cy="2509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47975" y="400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Reflections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Important to scrub properly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Linking the SQL and Pandas useful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Ended up with usable and successful database!</a:t>
            </a:r>
            <a:endParaRPr/>
          </a:p>
        </p:txBody>
      </p:sp>
      <p:pic>
        <p:nvPicPr>
          <p:cNvPr descr="PostgreSQL - Wikipedia"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100" y="1428150"/>
            <a:ext cx="18478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ndas (software) - Wikipedia"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400" y="3116675"/>
            <a:ext cx="3362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