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0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NAQCC Email Processing</a:t>
            </a:r>
          </a:p>
        </p:txBody>
      </p:sp>
      <p:sp>
        <p:nvSpPr>
          <p:cNvPr id="4" name="Can 3"/>
          <p:cNvSpPr/>
          <p:nvPr/>
        </p:nvSpPr>
        <p:spPr>
          <a:xfrm>
            <a:off x="1209956" y="470606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Email server</a:t>
            </a:r>
          </a:p>
          <a:p>
            <a:pPr algn="ctr"/>
            <a:r>
              <a:rPr lang="en-US">
                <a:cs typeface="Calibri"/>
              </a:rPr>
              <a:t>POP3, SMTP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09812" y="2522147"/>
            <a:ext cx="13572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Email Reader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7238" y="2550156"/>
            <a:ext cx="16525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Content Parser/Builder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3468" y="47120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Data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8702442" y="34648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Text File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12779" y="4781504"/>
            <a:ext cx="13170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Processor</a:t>
            </a:r>
          </a:p>
        </p:txBody>
      </p:sp>
      <p:sp>
        <p:nvSpPr>
          <p:cNvPr id="10" name="Can 9"/>
          <p:cNvSpPr/>
          <p:nvPr/>
        </p:nvSpPr>
        <p:spPr>
          <a:xfrm>
            <a:off x="8892190" y="468478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Target DB</a:t>
            </a:r>
          </a:p>
        </p:txBody>
      </p:sp>
      <p:sp>
        <p:nvSpPr>
          <p:cNvPr id="11" name="Up Arrow 10"/>
          <p:cNvSpPr/>
          <p:nvPr/>
        </p:nvSpPr>
        <p:spPr>
          <a:xfrm>
            <a:off x="1417917" y="35967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446928" y="27708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063660" y="361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85305" y="49468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30121" y="50283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-2700000">
            <a:off x="7566225" y="42799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1680849" y="1639561"/>
            <a:ext cx="1733065" cy="612775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Filter by Email Subject</a:t>
            </a:r>
          </a:p>
        </p:txBody>
      </p:sp>
    </p:spTree>
    <p:extLst>
      <p:ext uri="{BB962C8B-B14F-4D97-AF65-F5344CB8AC3E}">
        <p14:creationId xmlns:p14="http://schemas.microsoft.com/office/powerpoint/2010/main" val="29453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NAQCC Email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2012-07-27T01:16:44Z</dcterms:created>
  <dcterms:modified xsi:type="dcterms:W3CDTF">2013-07-22T16:33:25Z</dcterms:modified>
</cp:coreProperties>
</file>