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9" r:id="rId5"/>
    <p:sldId id="263" r:id="rId6"/>
    <p:sldId id="264" r:id="rId7"/>
    <p:sldId id="266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9F84-378C-494A-BCC8-EF4D4AEA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39DB7C-03B4-481B-AC60-A79E4D98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03CF6-A259-414E-811D-F64E349D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F546-0701-40DF-B0B3-80835A89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EC765-4F6E-4874-AB82-43C75ADF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44E1D-A035-41F8-B0ED-E70BA1DE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2D61F-7C69-4988-88C6-F47DD1F0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EB994-CC6E-439F-BA9F-65BDE7EC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F7CB6-7D1B-404F-B674-3EC4CB24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E27EC-4E3A-4356-857B-F57F0D5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42E54C-86E4-451E-BCE7-A7767381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FE93A-B824-4341-82B1-12BD102E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2FE8F-AEC8-43BB-ADA6-0B14C181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395FA-09D9-4707-A396-6FD98BE1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CC33B-D12F-4AED-8E9A-2F9641AD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433DF-599C-460E-9E31-95305C0A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72DF-33B5-4734-A4BA-30C0260E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D3272-D269-41D0-A2B7-CD5A8A6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29122-9BCF-405F-85DB-D003DC6C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C7DAE-9239-48E0-824E-BA296540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3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1B26F-51F0-45DE-BB5D-006D2088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BAAC8-33FE-44EF-9029-F7776D02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03CA8-9E7B-429F-B42C-E14C2E89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7D9F2-A2C0-4503-A0C3-14A9ED10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C466-B045-4F1B-9F0E-A5271873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9D99-2E89-4ACB-AFCD-FC3AAA3A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7FF6E-2A14-483C-AEF5-A29082773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D603F-54B5-4C81-B42E-99BFD0D1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F2E18-8CA8-46AB-BD1A-AF670698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DE937-5D1D-4F6B-B5DC-50EA2A16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43236-AC8E-496E-ABA0-1CCF12F4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0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BB2E4-C884-4ED8-8C2B-2532675D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6C044-A637-483E-9DFE-B9150510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A41BC-AC1F-4071-B3AA-9711FE5A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46BAD-FA21-47DD-8E58-6A00B404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1188B7-335D-40F6-910E-4F0054261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DAB0D4-3A3B-4548-B89A-DDFEE58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84AAAB-F3EC-4E52-9E72-9024D141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D221AE-BC92-4255-B270-9EA397B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1C43-ACBF-42D2-881C-CDD9914E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D699C-5500-4FBF-B72F-32F67FEC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AA9D5-C898-44E3-B7D5-0304D84E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D81E0-A88C-4F77-AA70-A6B19157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A222D-35B4-4B12-B62D-455B465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FFCD12-C3E4-4D39-9EFE-75818CB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70994-779B-4DF6-9AE0-86EB6D66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4318-3F12-4EB9-BD8D-BFF5CF72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FFEB6-D56D-415A-A8E4-393AA3C8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0BB7E-28B4-4D4F-91CF-817C3CD69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53C99-64C8-4613-930D-C15BDC33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FCE3E-1D48-4FB8-ACB4-9ACE68D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52798-63D1-48A6-BB50-51C8C157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76F77-9EBB-4F50-A12A-2EC1EBFD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E8782-8727-42E6-A1A6-1497A646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6AECD-E854-4E4A-9776-2C84F27E7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9115E-C1E9-428B-9AA0-C6AFFE91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0D619-DDD7-41AE-85F8-AB720C1C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7BCF1-1010-42D3-AD63-7EC6F10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8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DA251-B4C6-46FD-A3B1-AD62A823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95F9C-760F-4F3E-8980-81B63313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F2CAB-5677-434C-845A-1E6E4B68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C48E-3BB3-46AA-8637-519C00D6BA0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8A53F-505B-4E73-B48E-B52DC9FD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8E044-6BEB-45A7-B1D2-789945FC8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6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4.wdp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microsoft.com/office/2007/relationships/hdphoto" Target="../media/hdphoto4.wdp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19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c1201/RoomEscape/issues/4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5.wdp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9B9626B-D9CE-4878-B08B-FCD996CA42FC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층 발코니 맵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1A0306-D466-4AAC-9CD4-F6875AB4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751345"/>
            <a:ext cx="3579813" cy="1984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11BA80-10DA-452C-AECC-A5BBDD903B45}"/>
              </a:ext>
            </a:extLst>
          </p:cNvPr>
          <p:cNvSpPr txBox="1"/>
          <p:nvPr/>
        </p:nvSpPr>
        <p:spPr>
          <a:xfrm>
            <a:off x="4223657" y="1319161"/>
            <a:ext cx="7489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이전 </a:t>
            </a:r>
            <a:r>
              <a:rPr lang="ko-KR" altLang="en-US" b="1" dirty="0" err="1"/>
              <a:t>맵의</a:t>
            </a:r>
            <a:r>
              <a:rPr lang="ko-KR" altLang="en-US" b="1" dirty="0"/>
              <a:t> 시나리오 </a:t>
            </a:r>
            <a:r>
              <a:rPr lang="en-US" altLang="ko-KR" b="1" dirty="0"/>
              <a:t>(2</a:t>
            </a:r>
            <a:r>
              <a:rPr lang="ko-KR" altLang="en-US" b="1" dirty="0"/>
              <a:t>층 침실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튜토리얼 방으로</a:t>
            </a:r>
            <a:r>
              <a:rPr lang="en-US" altLang="ko-KR" dirty="0"/>
              <a:t>, </a:t>
            </a:r>
            <a:r>
              <a:rPr lang="ko-KR" altLang="en-US" dirty="0"/>
              <a:t>꿈인지 긴가민가한 상태에서 개를 따라 발코니로 나온다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현재 </a:t>
            </a:r>
            <a:r>
              <a:rPr lang="ko-KR" altLang="en-US" b="1" dirty="0" err="1"/>
              <a:t>맵의</a:t>
            </a:r>
            <a:r>
              <a:rPr lang="ko-KR" altLang="en-US" b="1" dirty="0"/>
              <a:t> 시나리오 </a:t>
            </a:r>
            <a:r>
              <a:rPr lang="en-US" altLang="ko-KR" b="1" dirty="0"/>
              <a:t>(2</a:t>
            </a:r>
            <a:r>
              <a:rPr lang="ko-KR" altLang="en-US" b="1" dirty="0"/>
              <a:t>층 발코니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상어에게 위협받고 있는 새끼 고래를 구해준다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거대한 어미 고래가 나타나서 새끼 고래를 데리고 사라진다</a:t>
            </a:r>
            <a:r>
              <a:rPr lang="en-US" altLang="ko-KR" dirty="0"/>
              <a:t>. (</a:t>
            </a:r>
            <a:r>
              <a:rPr lang="ko-KR" altLang="en-US" dirty="0"/>
              <a:t>나중에 고래가 우리를 도울 예정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현재 </a:t>
            </a:r>
            <a:r>
              <a:rPr lang="ko-KR" altLang="en-US" b="1" dirty="0" err="1"/>
              <a:t>맵의</a:t>
            </a:r>
            <a:r>
              <a:rPr lang="ko-KR" altLang="en-US" b="1" dirty="0"/>
              <a:t> 컨셉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고래 연출로 보여준 임팩트를 더욱 크게 만들어주는 곳이다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해양 동물</a:t>
            </a:r>
            <a:r>
              <a:rPr lang="en-US" altLang="ko-KR" dirty="0"/>
              <a:t>(</a:t>
            </a:r>
            <a:r>
              <a:rPr lang="ko-KR" altLang="en-US" dirty="0"/>
              <a:t>돌고래나</a:t>
            </a:r>
            <a:r>
              <a:rPr lang="en-US" altLang="ko-KR" dirty="0"/>
              <a:t>…) </a:t>
            </a:r>
            <a:r>
              <a:rPr lang="ko-KR" altLang="en-US" dirty="0"/>
              <a:t>과 상호작용을 하는 컨셉이면 좋을 것 같다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 방으로 가기 위해서 풀어야하는 퀴즈의 개수는 약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퀴즈의 컨셉은 제약없이 먼저 아이디어를 정리해서 주면 </a:t>
            </a:r>
            <a:r>
              <a:rPr lang="ko-KR" altLang="en-US" dirty="0" err="1"/>
              <a:t>툐리와</a:t>
            </a:r>
            <a:r>
              <a:rPr lang="ko-KR" altLang="en-US" dirty="0"/>
              <a:t> 함께 기획서를 보강하며 구현해봐요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724890-CADB-462A-8156-BF0A4355594F}"/>
              </a:ext>
            </a:extLst>
          </p:cNvPr>
          <p:cNvGrpSpPr/>
          <p:nvPr/>
        </p:nvGrpSpPr>
        <p:grpSpPr>
          <a:xfrm>
            <a:off x="87312" y="2825148"/>
            <a:ext cx="3567791" cy="1512342"/>
            <a:chOff x="99333" y="3429000"/>
            <a:chExt cx="6038850" cy="25597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8D934E-AFF9-42D2-80DC-4DDC88841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33" y="3429000"/>
              <a:ext cx="6038850" cy="255979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E3ED82-FFC7-4985-9DA6-E6117FA2DCE6}"/>
                </a:ext>
              </a:extLst>
            </p:cNvPr>
            <p:cNvSpPr/>
            <p:nvPr/>
          </p:nvSpPr>
          <p:spPr>
            <a:xfrm>
              <a:off x="3375933" y="4729117"/>
              <a:ext cx="809625" cy="3561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FB2BD4-7293-446D-993C-DB8EB24B7785}"/>
                </a:ext>
              </a:extLst>
            </p:cNvPr>
            <p:cNvSpPr/>
            <p:nvPr/>
          </p:nvSpPr>
          <p:spPr>
            <a:xfrm>
              <a:off x="2309133" y="4729117"/>
              <a:ext cx="809625" cy="3561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완료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18C6C6-9996-4B46-81FB-49EC5D4A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1" y="4520199"/>
            <a:ext cx="3567791" cy="19535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FDEFB7-92EC-4D1A-AB90-58ADDE2394D6}"/>
              </a:ext>
            </a:extLst>
          </p:cNvPr>
          <p:cNvSpPr/>
          <p:nvPr/>
        </p:nvSpPr>
        <p:spPr>
          <a:xfrm>
            <a:off x="87311" y="4585210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인게임</a:t>
            </a:r>
            <a:r>
              <a:rPr lang="ko-KR" altLang="en-US" b="1" dirty="0"/>
              <a:t> 컨셉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5D2064-F764-4935-8479-FE9658BB9823}"/>
              </a:ext>
            </a:extLst>
          </p:cNvPr>
          <p:cNvSpPr/>
          <p:nvPr/>
        </p:nvSpPr>
        <p:spPr>
          <a:xfrm>
            <a:off x="87311" y="2918370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목적지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AE096-FDAD-43D8-B548-A5E40C26B64E}"/>
              </a:ext>
            </a:extLst>
          </p:cNvPr>
          <p:cNvSpPr/>
          <p:nvPr/>
        </p:nvSpPr>
        <p:spPr>
          <a:xfrm>
            <a:off x="87312" y="905324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컨셉 이미지</a:t>
            </a:r>
          </a:p>
        </p:txBody>
      </p:sp>
    </p:spTree>
    <p:extLst>
      <p:ext uri="{BB962C8B-B14F-4D97-AF65-F5344CB8AC3E}">
        <p14:creationId xmlns:p14="http://schemas.microsoft.com/office/powerpoint/2010/main" val="124962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004FB6-5AC2-4B46-8558-0D66C8C3FDFF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622A20-B38D-4C30-8869-19BF7FDEA9F2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7E3C-BC19-499A-A702-D08D0AAD56E2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예시 놀이 </a:t>
            </a:r>
            <a:r>
              <a:rPr lang="en-US" altLang="ko-KR" sz="2400" b="1" dirty="0">
                <a:solidFill>
                  <a:schemeClr val="bg1"/>
                </a:solidFill>
              </a:rPr>
              <a:t>1-3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4FB2E-64F2-4BE5-8A73-9BE78E6AC8D8}"/>
              </a:ext>
            </a:extLst>
          </p:cNvPr>
          <p:cNvSpPr txBox="1"/>
          <p:nvPr/>
        </p:nvSpPr>
        <p:spPr>
          <a:xfrm>
            <a:off x="377371" y="600187"/>
            <a:ext cx="55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해파리로 징검다리를 만드는 퀴즈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5225ED-9E00-4E61-9B2F-7B64522FB173}"/>
              </a:ext>
            </a:extLst>
          </p:cNvPr>
          <p:cNvGrpSpPr/>
          <p:nvPr/>
        </p:nvGrpSpPr>
        <p:grpSpPr>
          <a:xfrm>
            <a:off x="3972285" y="1635994"/>
            <a:ext cx="1709636" cy="1057275"/>
            <a:chOff x="1200099" y="8291512"/>
            <a:chExt cx="3619500" cy="223837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C7F658E-F487-4C80-B210-1BC4CD33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47ECE1-A5CC-43F9-B70B-1B88F2E877DC}"/>
                </a:ext>
              </a:extLst>
            </p:cNvPr>
            <p:cNvSpPr txBox="1"/>
            <p:nvPr/>
          </p:nvSpPr>
          <p:spPr>
            <a:xfrm>
              <a:off x="2697746" y="913369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05A688-101D-4B8A-AC40-286D2B1D2B41}"/>
              </a:ext>
            </a:extLst>
          </p:cNvPr>
          <p:cNvGrpSpPr/>
          <p:nvPr/>
        </p:nvGrpSpPr>
        <p:grpSpPr>
          <a:xfrm>
            <a:off x="6802174" y="1777397"/>
            <a:ext cx="1731829" cy="960959"/>
            <a:chOff x="6952700" y="1837853"/>
            <a:chExt cx="1731829" cy="960959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E8E35C1-AFCA-4F1F-BAA8-51E961F1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2700" y="1837853"/>
              <a:ext cx="1643873" cy="9609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AF6AE9-8E4C-4B71-B2E2-DFE3AB677292}"/>
                </a:ext>
              </a:extLst>
            </p:cNvPr>
            <p:cNvSpPr txBox="1"/>
            <p:nvPr/>
          </p:nvSpPr>
          <p:spPr>
            <a:xfrm>
              <a:off x="7115116" y="217983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5CADD8-E2CF-4646-B904-11AAE281240E}"/>
              </a:ext>
            </a:extLst>
          </p:cNvPr>
          <p:cNvGrpSpPr/>
          <p:nvPr/>
        </p:nvGrpSpPr>
        <p:grpSpPr>
          <a:xfrm>
            <a:off x="4764606" y="1218816"/>
            <a:ext cx="2561188" cy="1368911"/>
            <a:chOff x="4764606" y="1218816"/>
            <a:chExt cx="2561188" cy="136891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A3F0E5E-F740-4372-A289-84A1CBDA8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4606" y="1218816"/>
              <a:ext cx="2561188" cy="13689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F56275-009A-416C-9D03-86E1AC657997}"/>
                </a:ext>
              </a:extLst>
            </p:cNvPr>
            <p:cNvSpPr txBox="1"/>
            <p:nvPr/>
          </p:nvSpPr>
          <p:spPr>
            <a:xfrm>
              <a:off x="5431641" y="1809146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새끼 고래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38554-FCBE-4695-9CB3-06E195B4F508}"/>
              </a:ext>
            </a:extLst>
          </p:cNvPr>
          <p:cNvSpPr txBox="1"/>
          <p:nvPr/>
        </p:nvSpPr>
        <p:spPr>
          <a:xfrm>
            <a:off x="5788587" y="993517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새끼 고래 주변을 상어들이 둘러싸서 뱅뱅 돌고있다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2BF0FBA-1FDB-4E83-8D40-0C93510AA963}"/>
              </a:ext>
            </a:extLst>
          </p:cNvPr>
          <p:cNvGrpSpPr/>
          <p:nvPr/>
        </p:nvGrpSpPr>
        <p:grpSpPr>
          <a:xfrm>
            <a:off x="5334143" y="2249637"/>
            <a:ext cx="1020388" cy="1716843"/>
            <a:chOff x="1492504" y="1381125"/>
            <a:chExt cx="1800225" cy="302895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FD22AA6-BFA4-4A57-ADFE-572ACE233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5A1B6D-09E7-44C4-B4C4-F742E9886D53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307BEBA-0071-432D-987F-74CB1FCB7E79}"/>
              </a:ext>
            </a:extLst>
          </p:cNvPr>
          <p:cNvGrpSpPr/>
          <p:nvPr/>
        </p:nvGrpSpPr>
        <p:grpSpPr>
          <a:xfrm>
            <a:off x="5825441" y="2754262"/>
            <a:ext cx="1020388" cy="1716843"/>
            <a:chOff x="1492504" y="1381125"/>
            <a:chExt cx="1800225" cy="302895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7023618-EE4C-4AEC-A4BE-A6C937AA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B17495-25FD-45C1-971F-654A9794F8D2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53A63C-E574-42C7-8A5B-B098260F5697}"/>
              </a:ext>
            </a:extLst>
          </p:cNvPr>
          <p:cNvGrpSpPr/>
          <p:nvPr/>
        </p:nvGrpSpPr>
        <p:grpSpPr>
          <a:xfrm>
            <a:off x="5332484" y="3098147"/>
            <a:ext cx="1020388" cy="1716843"/>
            <a:chOff x="1492504" y="1381125"/>
            <a:chExt cx="1800225" cy="302895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9E0620C-CE96-489A-A0E8-0CFC99F0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91FA93-C345-492D-A063-3C4680F34847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12DF15-8688-4BD8-80B8-A69F945B01BD}"/>
              </a:ext>
            </a:extLst>
          </p:cNvPr>
          <p:cNvGrpSpPr/>
          <p:nvPr/>
        </p:nvGrpSpPr>
        <p:grpSpPr>
          <a:xfrm>
            <a:off x="5770083" y="3507009"/>
            <a:ext cx="1020388" cy="1716843"/>
            <a:chOff x="1492504" y="1381125"/>
            <a:chExt cx="1800225" cy="302895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4145852-F29D-4189-AB24-E5D571092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A52D63-930F-4AEB-8169-0C6943FFFA73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1DF75-7740-4815-AE72-8B6D317C048E}"/>
              </a:ext>
            </a:extLst>
          </p:cNvPr>
          <p:cNvSpPr/>
          <p:nvPr/>
        </p:nvSpPr>
        <p:spPr>
          <a:xfrm rot="18900000">
            <a:off x="6354534" y="1500674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311D80-8D4B-47D6-8F52-204E28993584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6517136" y="1393627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41DA13B-4568-42EA-9572-3603297FB29A}"/>
              </a:ext>
            </a:extLst>
          </p:cNvPr>
          <p:cNvSpPr txBox="1"/>
          <p:nvPr/>
        </p:nvSpPr>
        <p:spPr>
          <a:xfrm>
            <a:off x="6231956" y="2589535"/>
            <a:ext cx="1886159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해파리로 </a:t>
            </a:r>
            <a:r>
              <a:rPr lang="ko-KR" altLang="en-US" sz="1000" dirty="0" err="1"/>
              <a:t>징검</a:t>
            </a:r>
            <a:r>
              <a:rPr lang="ko-KR" altLang="en-US" sz="1000" dirty="0"/>
              <a:t> 다리를 놓는다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FECCAC-E431-4D90-B284-62CE77A518D2}"/>
              </a:ext>
            </a:extLst>
          </p:cNvPr>
          <p:cNvSpPr/>
          <p:nvPr/>
        </p:nvSpPr>
        <p:spPr>
          <a:xfrm rot="18900000">
            <a:off x="6721331" y="3179070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8BF8CE8-16D7-43C0-9A38-FD25E343485F}"/>
              </a:ext>
            </a:extLst>
          </p:cNvPr>
          <p:cNvCxnSpPr>
            <a:cxnSpLocks/>
            <a:stCxn id="56" idx="3"/>
            <a:endCxn id="53" idx="2"/>
          </p:cNvCxnSpPr>
          <p:nvPr/>
        </p:nvCxnSpPr>
        <p:spPr>
          <a:xfrm flipV="1">
            <a:off x="6883933" y="2989645"/>
            <a:ext cx="291103" cy="217323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D49C586-71A0-43C9-9F42-F9A7B0EFA44F}"/>
              </a:ext>
            </a:extLst>
          </p:cNvPr>
          <p:cNvGrpSpPr/>
          <p:nvPr/>
        </p:nvGrpSpPr>
        <p:grpSpPr>
          <a:xfrm>
            <a:off x="5294702" y="4570788"/>
            <a:ext cx="937254" cy="1035543"/>
            <a:chOff x="569590" y="1559362"/>
            <a:chExt cx="937254" cy="1035543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D8956F7-93E5-4EA5-A56C-B5DB16B29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590" y="1559362"/>
              <a:ext cx="937254" cy="103554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5E9E70-6358-4F68-BB12-90F0EDD62A15}"/>
                </a:ext>
              </a:extLst>
            </p:cNvPr>
            <p:cNvSpPr txBox="1"/>
            <p:nvPr/>
          </p:nvSpPr>
          <p:spPr>
            <a:xfrm>
              <a:off x="841422" y="1886678"/>
              <a:ext cx="54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개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4CF8B13-985D-4FCE-A13F-6A37BE3B999C}"/>
              </a:ext>
            </a:extLst>
          </p:cNvPr>
          <p:cNvSpPr txBox="1"/>
          <p:nvPr/>
        </p:nvSpPr>
        <p:spPr>
          <a:xfrm>
            <a:off x="6752679" y="3740056"/>
            <a:ext cx="1886159" cy="553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해파리 다리가 모두 놓이면 개가 해파리를 딛고 뛰어가서 상어들을 향해 짖는다</a:t>
            </a:r>
            <a:r>
              <a:rPr lang="en-US" altLang="ko-KR" sz="1000" dirty="0"/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066D582-4EE6-4C3F-94B6-C5F3E8AAF246}"/>
              </a:ext>
            </a:extLst>
          </p:cNvPr>
          <p:cNvSpPr/>
          <p:nvPr/>
        </p:nvSpPr>
        <p:spPr>
          <a:xfrm rot="18900000">
            <a:off x="6019462" y="4913227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6D5F13E-1FBA-4000-8229-24BBC9B8A983}"/>
              </a:ext>
            </a:extLst>
          </p:cNvPr>
          <p:cNvCxnSpPr>
            <a:cxnSpLocks/>
            <a:stCxn id="68" idx="3"/>
            <a:endCxn id="67" idx="2"/>
          </p:cNvCxnSpPr>
          <p:nvPr/>
        </p:nvCxnSpPr>
        <p:spPr>
          <a:xfrm flipV="1">
            <a:off x="6182064" y="4294054"/>
            <a:ext cx="1513695" cy="647071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A17AC7-8B8A-4E96-AB51-7BDC19973CAF}"/>
              </a:ext>
            </a:extLst>
          </p:cNvPr>
          <p:cNvSpPr/>
          <p:nvPr/>
        </p:nvSpPr>
        <p:spPr>
          <a:xfrm>
            <a:off x="3811604" y="1007877"/>
            <a:ext cx="865046" cy="794060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새끼 고래를 </a:t>
            </a:r>
            <a:r>
              <a:rPr lang="ko-KR" altLang="en-US" sz="5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도와줘야해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!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F3C7278-381A-4A78-968E-02EBA68190B6}"/>
              </a:ext>
            </a:extLst>
          </p:cNvPr>
          <p:cNvSpPr/>
          <p:nvPr/>
        </p:nvSpPr>
        <p:spPr>
          <a:xfrm rot="16200000">
            <a:off x="5628643" y="843841"/>
            <a:ext cx="898879" cy="2223100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3F21ED1-BE9F-4B7D-A517-7E514D47E7FA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H="1" flipV="1">
            <a:off x="4676650" y="1404907"/>
            <a:ext cx="289883" cy="550484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9622A3-F760-46DC-B978-F37B6B038F96}"/>
              </a:ext>
            </a:extLst>
          </p:cNvPr>
          <p:cNvGrpSpPr/>
          <p:nvPr/>
        </p:nvGrpSpPr>
        <p:grpSpPr>
          <a:xfrm>
            <a:off x="95683" y="1728878"/>
            <a:ext cx="2561188" cy="1368911"/>
            <a:chOff x="4764606" y="1218816"/>
            <a:chExt cx="2561188" cy="1368911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64125E6F-B917-4FE0-B93C-A6EB595C4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4606" y="1218816"/>
              <a:ext cx="2561188" cy="1368911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D05954-D309-4B6F-A4DC-6163C3D29C50}"/>
                </a:ext>
              </a:extLst>
            </p:cNvPr>
            <p:cNvSpPr txBox="1"/>
            <p:nvPr/>
          </p:nvSpPr>
          <p:spPr>
            <a:xfrm>
              <a:off x="5431641" y="1809146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고래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A842614-C00A-4133-A1AA-745E3D148A59}"/>
              </a:ext>
            </a:extLst>
          </p:cNvPr>
          <p:cNvSpPr txBox="1"/>
          <p:nvPr/>
        </p:nvSpPr>
        <p:spPr>
          <a:xfrm>
            <a:off x="1119664" y="1503579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어미 고래가 나타나고 상어들은 모두 사라진다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384E663-D25A-464C-B69E-1785FEEE666F}"/>
              </a:ext>
            </a:extLst>
          </p:cNvPr>
          <p:cNvSpPr/>
          <p:nvPr/>
        </p:nvSpPr>
        <p:spPr>
          <a:xfrm rot="18900000">
            <a:off x="1685611" y="2010736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E4399B4-EC7C-4037-AFE7-5F15AFB12D0B}"/>
              </a:ext>
            </a:extLst>
          </p:cNvPr>
          <p:cNvCxnSpPr>
            <a:cxnSpLocks/>
            <a:stCxn id="88" idx="3"/>
            <a:endCxn id="87" idx="2"/>
          </p:cNvCxnSpPr>
          <p:nvPr/>
        </p:nvCxnSpPr>
        <p:spPr>
          <a:xfrm flipV="1">
            <a:off x="1848213" y="1903689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3F88CB-7F90-484C-8408-D3FCA5FD36B4}"/>
              </a:ext>
            </a:extLst>
          </p:cNvPr>
          <p:cNvSpPr txBox="1"/>
          <p:nvPr/>
        </p:nvSpPr>
        <p:spPr>
          <a:xfrm>
            <a:off x="5825441" y="5843999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문에 붙어있던 거북들은 고래를 따라 사라진다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710DE2A-E67E-49D8-95B2-A42945A28E45}"/>
              </a:ext>
            </a:extLst>
          </p:cNvPr>
          <p:cNvSpPr/>
          <p:nvPr/>
        </p:nvSpPr>
        <p:spPr>
          <a:xfrm rot="18900000">
            <a:off x="6391388" y="6351156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F5EEBF2-4407-4622-A501-F6C425AF00AA}"/>
              </a:ext>
            </a:extLst>
          </p:cNvPr>
          <p:cNvCxnSpPr>
            <a:cxnSpLocks/>
            <a:stCxn id="91" idx="3"/>
            <a:endCxn id="90" idx="2"/>
          </p:cNvCxnSpPr>
          <p:nvPr/>
        </p:nvCxnSpPr>
        <p:spPr>
          <a:xfrm flipV="1">
            <a:off x="6553990" y="6244109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5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63D5FF-6A9C-4020-A87C-40E5526678B2}"/>
              </a:ext>
            </a:extLst>
          </p:cNvPr>
          <p:cNvGrpSpPr/>
          <p:nvPr/>
        </p:nvGrpSpPr>
        <p:grpSpPr>
          <a:xfrm>
            <a:off x="2050784" y="4704752"/>
            <a:ext cx="2667000" cy="2019300"/>
            <a:chOff x="382729" y="147821"/>
            <a:chExt cx="2667000" cy="2019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F21E6E-C1EE-4439-9A99-FC75626FD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729" y="147821"/>
              <a:ext cx="2667000" cy="20193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D950FD-ED23-4AAF-AE90-6BF828ED00EC}"/>
                </a:ext>
              </a:extLst>
            </p:cNvPr>
            <p:cNvSpPr txBox="1"/>
            <p:nvPr/>
          </p:nvSpPr>
          <p:spPr>
            <a:xfrm>
              <a:off x="1059486" y="902245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돌고래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D5BBAB-477D-4CDC-9D03-BC60B34D761F}"/>
              </a:ext>
            </a:extLst>
          </p:cNvPr>
          <p:cNvGrpSpPr/>
          <p:nvPr/>
        </p:nvGrpSpPr>
        <p:grpSpPr>
          <a:xfrm>
            <a:off x="1729055" y="588116"/>
            <a:ext cx="3867150" cy="2066925"/>
            <a:chOff x="5153025" y="479700"/>
            <a:chExt cx="3867150" cy="20669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3B0D71-F166-4FA2-87FD-BA081357F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53025" y="479700"/>
              <a:ext cx="3867150" cy="20669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2ADD4-903F-4AEE-9157-8EA87AC46A3D}"/>
                </a:ext>
              </a:extLst>
            </p:cNvPr>
            <p:cNvSpPr txBox="1"/>
            <p:nvPr/>
          </p:nvSpPr>
          <p:spPr>
            <a:xfrm>
              <a:off x="6587695" y="137466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고래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C42EA6-17EC-46DF-A5CA-C9CFB8FCFF2D}"/>
              </a:ext>
            </a:extLst>
          </p:cNvPr>
          <p:cNvGrpSpPr/>
          <p:nvPr/>
        </p:nvGrpSpPr>
        <p:grpSpPr>
          <a:xfrm>
            <a:off x="5835310" y="-302668"/>
            <a:ext cx="3457575" cy="2409825"/>
            <a:chOff x="7410501" y="3000375"/>
            <a:chExt cx="3457575" cy="24098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D90D4F-57B3-42BE-AFBA-D9B9172D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10501" y="3000375"/>
              <a:ext cx="3457575" cy="24098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EA0A1C-5871-4324-8C61-71E863451BBC}"/>
                </a:ext>
              </a:extLst>
            </p:cNvPr>
            <p:cNvSpPr txBox="1"/>
            <p:nvPr/>
          </p:nvSpPr>
          <p:spPr>
            <a:xfrm>
              <a:off x="8449886" y="406678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</a:rPr>
                <a:t>백상아리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FC4AF8-01D5-4E35-BA8D-FAFE14348D79}"/>
              </a:ext>
            </a:extLst>
          </p:cNvPr>
          <p:cNvGrpSpPr/>
          <p:nvPr/>
        </p:nvGrpSpPr>
        <p:grpSpPr>
          <a:xfrm>
            <a:off x="-117861" y="3541989"/>
            <a:ext cx="2771775" cy="3267075"/>
            <a:chOff x="-1385888" y="3776662"/>
            <a:chExt cx="2771775" cy="32670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EAC453-9CC2-4ADC-9EC8-7D55804C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385888" y="3776662"/>
              <a:ext cx="2771775" cy="32670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5FF74-75E8-495D-80E2-BBF6D7C95BF5}"/>
                </a:ext>
              </a:extLst>
            </p:cNvPr>
            <p:cNvSpPr txBox="1"/>
            <p:nvPr/>
          </p:nvSpPr>
          <p:spPr>
            <a:xfrm>
              <a:off x="-1027399" y="524992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개복치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3ABA6C-CAE5-4A44-A559-4FB4018EFD31}"/>
              </a:ext>
            </a:extLst>
          </p:cNvPr>
          <p:cNvGrpSpPr/>
          <p:nvPr/>
        </p:nvGrpSpPr>
        <p:grpSpPr>
          <a:xfrm>
            <a:off x="1002261" y="3193446"/>
            <a:ext cx="3590925" cy="2076450"/>
            <a:chOff x="510452" y="1933667"/>
            <a:chExt cx="3590925" cy="20764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4E9A5C-6E02-44B5-9031-AEDDD737C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452" y="1933667"/>
              <a:ext cx="3590925" cy="20764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B2990-1DF2-460B-B7B0-AF442D39D185}"/>
                </a:ext>
              </a:extLst>
            </p:cNvPr>
            <p:cNvSpPr txBox="1"/>
            <p:nvPr/>
          </p:nvSpPr>
          <p:spPr>
            <a:xfrm>
              <a:off x="1844192" y="281161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매너티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B7BF53D-F063-466B-9FEF-001EF4C910CB}"/>
              </a:ext>
            </a:extLst>
          </p:cNvPr>
          <p:cNvGrpSpPr/>
          <p:nvPr/>
        </p:nvGrpSpPr>
        <p:grpSpPr>
          <a:xfrm>
            <a:off x="4062748" y="2546625"/>
            <a:ext cx="1569413" cy="3962400"/>
            <a:chOff x="4525533" y="2224087"/>
            <a:chExt cx="1569413" cy="3962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EBEB110-A98A-43C5-91D1-6E0E0EBB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05390" y="2224087"/>
              <a:ext cx="1409700" cy="3962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6A831D-A6DB-44EE-B645-1CBB1D832B0A}"/>
                </a:ext>
              </a:extLst>
            </p:cNvPr>
            <p:cNvSpPr txBox="1"/>
            <p:nvPr/>
          </p:nvSpPr>
          <p:spPr>
            <a:xfrm>
              <a:off x="4525533" y="3541989"/>
              <a:ext cx="1569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대왕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오징어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F66CCF-254A-4091-BCE9-17B2A197B67B}"/>
              </a:ext>
            </a:extLst>
          </p:cNvPr>
          <p:cNvGrpSpPr/>
          <p:nvPr/>
        </p:nvGrpSpPr>
        <p:grpSpPr>
          <a:xfrm>
            <a:off x="5060948" y="1874285"/>
            <a:ext cx="3619500" cy="2238375"/>
            <a:chOff x="1200099" y="8291512"/>
            <a:chExt cx="3619500" cy="22383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732B68-E8A6-4797-B5B3-375C6A50F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29101F-949D-4DF1-AB82-687772CF6063}"/>
                </a:ext>
              </a:extLst>
            </p:cNvPr>
            <p:cNvSpPr txBox="1"/>
            <p:nvPr/>
          </p:nvSpPr>
          <p:spPr>
            <a:xfrm>
              <a:off x="2677580" y="9272198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0A87B5-2B7A-4461-B46D-09D623A29D7E}"/>
              </a:ext>
            </a:extLst>
          </p:cNvPr>
          <p:cNvGrpSpPr/>
          <p:nvPr/>
        </p:nvGrpSpPr>
        <p:grpSpPr>
          <a:xfrm>
            <a:off x="4982875" y="5100607"/>
            <a:ext cx="2714625" cy="1781175"/>
            <a:chOff x="6015090" y="8520111"/>
            <a:chExt cx="2714625" cy="17811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9A8C3B-AAA0-42FD-8C68-7EBCC0A12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5090" y="8520111"/>
              <a:ext cx="2714625" cy="17811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4E9252-414E-4936-B86D-E05931BED195}"/>
                </a:ext>
              </a:extLst>
            </p:cNvPr>
            <p:cNvSpPr txBox="1"/>
            <p:nvPr/>
          </p:nvSpPr>
          <p:spPr>
            <a:xfrm>
              <a:off x="6625794" y="941069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가오리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6A643F-8057-4116-B60D-DC8989DFACD5}"/>
              </a:ext>
            </a:extLst>
          </p:cNvPr>
          <p:cNvGrpSpPr/>
          <p:nvPr/>
        </p:nvGrpSpPr>
        <p:grpSpPr>
          <a:xfrm>
            <a:off x="9205962" y="66508"/>
            <a:ext cx="3324225" cy="2400300"/>
            <a:chOff x="9925206" y="8520111"/>
            <a:chExt cx="3324225" cy="24003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16CBC1-9C9C-48F4-8DC9-767BCC07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25206" y="8520111"/>
              <a:ext cx="3324225" cy="24003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DF0F52-0A9F-49F6-92C9-01704299D121}"/>
                </a:ext>
              </a:extLst>
            </p:cNvPr>
            <p:cNvSpPr txBox="1"/>
            <p:nvPr/>
          </p:nvSpPr>
          <p:spPr>
            <a:xfrm>
              <a:off x="10622587" y="9248608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바다 거북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56E708-5794-4F24-BD0E-9B2F814EF58B}"/>
              </a:ext>
            </a:extLst>
          </p:cNvPr>
          <p:cNvGrpSpPr/>
          <p:nvPr/>
        </p:nvGrpSpPr>
        <p:grpSpPr>
          <a:xfrm>
            <a:off x="7506947" y="4946202"/>
            <a:ext cx="3571875" cy="2028825"/>
            <a:chOff x="9082138" y="11963397"/>
            <a:chExt cx="3571875" cy="20288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0968BCD-EB65-4E36-8122-664AE9591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138" y="11963397"/>
              <a:ext cx="3571875" cy="20288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F6219-9F27-49F5-92AB-B7B19C906F6A}"/>
                </a:ext>
              </a:extLst>
            </p:cNvPr>
            <p:cNvSpPr txBox="1"/>
            <p:nvPr/>
          </p:nvSpPr>
          <p:spPr>
            <a:xfrm>
              <a:off x="9837880" y="1297780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청새치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9858826-ACC9-4C08-ABDB-74A37994B874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 가능한 모델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동물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DEE9768-E13D-45A7-8B6F-270493F9235A}"/>
              </a:ext>
            </a:extLst>
          </p:cNvPr>
          <p:cNvGrpSpPr/>
          <p:nvPr/>
        </p:nvGrpSpPr>
        <p:grpSpPr>
          <a:xfrm>
            <a:off x="8382000" y="4019513"/>
            <a:ext cx="3810000" cy="2362200"/>
            <a:chOff x="4572000" y="1066800"/>
            <a:chExt cx="3810000" cy="23622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C1FCE96-839C-4686-9017-E4488279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72000" y="1066800"/>
              <a:ext cx="3810000" cy="23622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2A8E8C-2255-4089-A878-BF3390A7A9A3}"/>
                </a:ext>
              </a:extLst>
            </p:cNvPr>
            <p:cNvSpPr txBox="1"/>
            <p:nvPr/>
          </p:nvSpPr>
          <p:spPr>
            <a:xfrm>
              <a:off x="6096000" y="2247900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범고래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8BE9056-8932-4212-B524-4112D47C7948}"/>
              </a:ext>
            </a:extLst>
          </p:cNvPr>
          <p:cNvGrpSpPr/>
          <p:nvPr/>
        </p:nvGrpSpPr>
        <p:grpSpPr>
          <a:xfrm>
            <a:off x="5114375" y="3609354"/>
            <a:ext cx="3209925" cy="1876425"/>
            <a:chOff x="2543175" y="4410075"/>
            <a:chExt cx="3209925" cy="187642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8233FED-D960-47BE-8005-C2174611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43175" y="4410075"/>
              <a:ext cx="3209925" cy="187642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175CCC-1F22-4F30-AF26-A97D03247A18}"/>
                </a:ext>
              </a:extLst>
            </p:cNvPr>
            <p:cNvSpPr txBox="1"/>
            <p:nvPr/>
          </p:nvSpPr>
          <p:spPr>
            <a:xfrm>
              <a:off x="3524250" y="520978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6A564A-239E-4C88-9415-06864863AE3A}"/>
              </a:ext>
            </a:extLst>
          </p:cNvPr>
          <p:cNvGrpSpPr/>
          <p:nvPr/>
        </p:nvGrpSpPr>
        <p:grpSpPr>
          <a:xfrm>
            <a:off x="8109285" y="1844522"/>
            <a:ext cx="1800225" cy="3028950"/>
            <a:chOff x="1492504" y="1381125"/>
            <a:chExt cx="1800225" cy="302895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0D3D455-5A00-47F9-ABC7-FDCF0157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C36748-9D37-4011-B0D5-5A447D47A99B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EBA18C-B55C-46D8-A0F2-2447239D69AE}"/>
              </a:ext>
            </a:extLst>
          </p:cNvPr>
          <p:cNvGrpSpPr/>
          <p:nvPr/>
        </p:nvGrpSpPr>
        <p:grpSpPr>
          <a:xfrm>
            <a:off x="569590" y="1559362"/>
            <a:ext cx="937254" cy="1035543"/>
            <a:chOff x="569590" y="1559362"/>
            <a:chExt cx="937254" cy="103554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D5A1865-C9E3-4EBA-BC0E-5364B11C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590" y="1559362"/>
              <a:ext cx="937254" cy="10355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4134B-9D39-464B-94EB-DFE3B04D5B23}"/>
                </a:ext>
              </a:extLst>
            </p:cNvPr>
            <p:cNvSpPr txBox="1"/>
            <p:nvPr/>
          </p:nvSpPr>
          <p:spPr>
            <a:xfrm>
              <a:off x="841422" y="1886678"/>
              <a:ext cx="54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6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DB93D-D70D-4855-9D84-8C80445250EB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 가능한 모델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사물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FEF2C-5701-4CBB-93A5-FC6508B13ADC}"/>
              </a:ext>
            </a:extLst>
          </p:cNvPr>
          <p:cNvSpPr txBox="1"/>
          <p:nvPr/>
        </p:nvSpPr>
        <p:spPr>
          <a:xfrm>
            <a:off x="476250" y="926068"/>
            <a:ext cx="1022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흐음</a:t>
            </a:r>
            <a:r>
              <a:rPr lang="en-US" altLang="ko-KR" dirty="0"/>
              <a:t>… </a:t>
            </a:r>
            <a:r>
              <a:rPr lang="ko-KR" altLang="en-US" dirty="0"/>
              <a:t>사물은 진짜 많은데</a:t>
            </a:r>
            <a:r>
              <a:rPr lang="en-US" altLang="ko-KR" dirty="0"/>
              <a:t>~ </a:t>
            </a:r>
            <a:r>
              <a:rPr lang="ko-KR" altLang="en-US" dirty="0"/>
              <a:t>진짜 </a:t>
            </a:r>
            <a:r>
              <a:rPr lang="ko-KR" altLang="en-US" dirty="0" err="1"/>
              <a:t>진짜</a:t>
            </a:r>
            <a:r>
              <a:rPr lang="ko-KR" altLang="en-US" dirty="0"/>
              <a:t> 많은데</a:t>
            </a:r>
            <a:r>
              <a:rPr lang="en-US" altLang="ko-KR" dirty="0"/>
              <a:t>~ </a:t>
            </a:r>
          </a:p>
          <a:p>
            <a:r>
              <a:rPr lang="ko-KR" altLang="en-US" dirty="0"/>
              <a:t>일일이 </a:t>
            </a:r>
            <a:r>
              <a:rPr lang="ko-KR" altLang="en-US" dirty="0" err="1"/>
              <a:t>캡쳐뜨기엔</a:t>
            </a:r>
            <a:r>
              <a:rPr lang="ko-KR" altLang="en-US" dirty="0"/>
              <a:t> 너무 </a:t>
            </a:r>
            <a:r>
              <a:rPr lang="ko-KR" altLang="en-US" dirty="0" err="1"/>
              <a:t>많소</a:t>
            </a:r>
            <a:r>
              <a:rPr lang="ko-KR" altLang="en-US" dirty="0"/>
              <a:t> </a:t>
            </a:r>
            <a:r>
              <a:rPr lang="ko-KR" altLang="en-US" dirty="0" err="1"/>
              <a:t>ㅠ</a:t>
            </a:r>
            <a:r>
              <a:rPr lang="en-US" altLang="ko-KR" dirty="0"/>
              <a:t>... (</a:t>
            </a:r>
            <a:r>
              <a:rPr lang="ko-KR" altLang="en-US" dirty="0" err="1"/>
              <a:t>뇽이</a:t>
            </a:r>
            <a:r>
              <a:rPr lang="ko-KR" altLang="en-US" dirty="0"/>
              <a:t> 노트북이랑 동기화 하면 </a:t>
            </a:r>
            <a:r>
              <a:rPr lang="ko-KR" altLang="en-US" dirty="0" err="1"/>
              <a:t>뇽이도</a:t>
            </a:r>
            <a:r>
              <a:rPr lang="ko-KR" altLang="en-US" dirty="0"/>
              <a:t> 확인할 수 </a:t>
            </a:r>
            <a:r>
              <a:rPr lang="ko-KR" altLang="en-US" dirty="0" err="1"/>
              <a:t>있는디</a:t>
            </a:r>
            <a:r>
              <a:rPr lang="ko-KR" altLang="en-US" dirty="0"/>
              <a:t> </a:t>
            </a:r>
            <a:r>
              <a:rPr lang="ko-KR" altLang="en-US" dirty="0" err="1"/>
              <a:t>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우선 공간 기획을 하면서 필요한 사물을 먼저 </a:t>
            </a:r>
            <a:r>
              <a:rPr lang="ko-KR" altLang="en-US" dirty="0" err="1"/>
              <a:t>적어보기</a:t>
            </a:r>
            <a:r>
              <a:rPr lang="en-US" altLang="ko-KR" dirty="0"/>
              <a:t>…!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0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47E3C-BC19-499A-A702-D08D0AAD56E2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 가능한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4FB2E-64F2-4BE5-8A73-9BE78E6AC8D8}"/>
              </a:ext>
            </a:extLst>
          </p:cNvPr>
          <p:cNvSpPr txBox="1"/>
          <p:nvPr/>
        </p:nvSpPr>
        <p:spPr>
          <a:xfrm>
            <a:off x="377371" y="600187"/>
            <a:ext cx="755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복사해서 쓰되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노란 음영 </a:t>
            </a:r>
            <a:r>
              <a:rPr lang="ko-KR" altLang="en-US" dirty="0"/>
              <a:t>부분은 직접 입력 </a:t>
            </a:r>
            <a:r>
              <a:rPr lang="en-US" altLang="ko-KR" dirty="0"/>
              <a:t>(</a:t>
            </a:r>
            <a:r>
              <a:rPr lang="ko-KR" altLang="en-US" dirty="0"/>
              <a:t>버튼 크기는 조정 가능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61DC1E-9D4E-423C-9E09-075961FC5B7A}"/>
              </a:ext>
            </a:extLst>
          </p:cNvPr>
          <p:cNvSpPr/>
          <p:nvPr/>
        </p:nvSpPr>
        <p:spPr>
          <a:xfrm>
            <a:off x="377371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친구가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어떻게 움직이게 할 것인가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CCE6F-9D85-4D7E-A214-9DDCDE21AE32}"/>
              </a:ext>
            </a:extLst>
          </p:cNvPr>
          <p:cNvSpPr/>
          <p:nvPr/>
        </p:nvSpPr>
        <p:spPr>
          <a:xfrm>
            <a:off x="1752827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컨셉 대사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2E810-7F6E-4F01-88F3-E9D0D11E7F0B}"/>
              </a:ext>
            </a:extLst>
          </p:cNvPr>
          <p:cNvSpPr txBox="1"/>
          <p:nvPr/>
        </p:nvSpPr>
        <p:spPr>
          <a:xfrm>
            <a:off x="495366" y="3165034"/>
            <a:ext cx="1886159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>
                <a:highlight>
                  <a:srgbClr val="FFFF00"/>
                </a:highlight>
              </a:rPr>
              <a:t>배치가 필요한 상황 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2B2EE7-CA66-4828-ACDA-0E2ADA25DEF8}"/>
              </a:ext>
            </a:extLst>
          </p:cNvPr>
          <p:cNvSpPr/>
          <p:nvPr/>
        </p:nvSpPr>
        <p:spPr>
          <a:xfrm rot="18900000">
            <a:off x="984741" y="3754569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459DA7-5EDD-421A-85F8-5B07A0D79BCA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1147343" y="3411255"/>
            <a:ext cx="291103" cy="371212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196320-4EC0-4350-B8AA-3FF8697CD38E}"/>
              </a:ext>
            </a:extLst>
          </p:cNvPr>
          <p:cNvSpPr/>
          <p:nvPr/>
        </p:nvSpPr>
        <p:spPr>
          <a:xfrm>
            <a:off x="3128283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퀴즈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비밀번호 맞추기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방식으로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04BC82-B707-4D10-89AB-DAF89CF1F8D2}"/>
              </a:ext>
            </a:extLst>
          </p:cNvPr>
          <p:cNvSpPr/>
          <p:nvPr/>
        </p:nvSpPr>
        <p:spPr>
          <a:xfrm>
            <a:off x="4503739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아이템 획득하기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아이템을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8B8B0-9360-44F4-A6A3-305ABBCBCE6F}"/>
              </a:ext>
            </a:extLst>
          </p:cNvPr>
          <p:cNvSpPr/>
          <p:nvPr/>
        </p:nvSpPr>
        <p:spPr>
          <a:xfrm>
            <a:off x="5879195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아이템 사용하기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아이템을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759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A6BF5-5F76-4405-B71C-E782ECBDD935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처음에 놀이 정리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예시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C7363-3608-4DFB-A2A8-C242EB22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955005"/>
            <a:ext cx="7659451" cy="55586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D99AC9-14A8-451A-9255-DD2538B54080}"/>
              </a:ext>
            </a:extLst>
          </p:cNvPr>
          <p:cNvSpPr/>
          <p:nvPr/>
        </p:nvSpPr>
        <p:spPr>
          <a:xfrm>
            <a:off x="3848100" y="216341"/>
            <a:ext cx="5547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https://github.com/khc1201/RoomEscape/issues/43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052A-7642-4752-9675-2845E78E6ED7}"/>
              </a:ext>
            </a:extLst>
          </p:cNvPr>
          <p:cNvSpPr txBox="1"/>
          <p:nvPr/>
        </p:nvSpPr>
        <p:spPr>
          <a:xfrm>
            <a:off x="3848100" y="585673"/>
            <a:ext cx="524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지역의 놀이 정리 히스토리는 위의 링크 참고</a:t>
            </a:r>
          </a:p>
        </p:txBody>
      </p:sp>
    </p:spTree>
    <p:extLst>
      <p:ext uri="{BB962C8B-B14F-4D97-AF65-F5344CB8AC3E}">
        <p14:creationId xmlns:p14="http://schemas.microsoft.com/office/powerpoint/2010/main" val="9198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610C6-62BE-4B03-972E-7F8E99501981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기본 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70431-9573-48D7-AB23-EABFCCBF6945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1D8C-C976-48CD-B795-07124D1A587F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FA451-D48B-44D2-B55F-68397ED442CF}"/>
              </a:ext>
            </a:extLst>
          </p:cNvPr>
          <p:cNvSpPr txBox="1"/>
          <p:nvPr/>
        </p:nvSpPr>
        <p:spPr>
          <a:xfrm>
            <a:off x="377371" y="600187"/>
            <a:ext cx="551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배치하실 때마다 요거 복사해서 쓰시면 됩니다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모두 여기에다가 넣기에는 공간이 부족 </a:t>
            </a:r>
            <a:r>
              <a:rPr lang="ko-KR" altLang="en-US" dirty="0" err="1"/>
              <a:t>ㅎ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7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610C6-62BE-4B03-972E-7F8E99501981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기본 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70431-9573-48D7-AB23-EABFCCBF6945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1D8C-C976-48CD-B795-07124D1A587F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FA451-D48B-44D2-B55F-68397ED442CF}"/>
              </a:ext>
            </a:extLst>
          </p:cNvPr>
          <p:cNvSpPr txBox="1"/>
          <p:nvPr/>
        </p:nvSpPr>
        <p:spPr>
          <a:xfrm>
            <a:off x="377371" y="600187"/>
            <a:ext cx="551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배치하실 때마다 요거 복사해서 쓰시면 됩니다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모두 여기에다가 넣기에는 공간이 부족 </a:t>
            </a:r>
            <a:r>
              <a:rPr lang="ko-KR" altLang="en-US" dirty="0" err="1"/>
              <a:t>ㅎ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41867-53F1-4537-8673-E1C7EA88388B}"/>
              </a:ext>
            </a:extLst>
          </p:cNvPr>
          <p:cNvSpPr txBox="1"/>
          <p:nvPr/>
        </p:nvSpPr>
        <p:spPr>
          <a:xfrm>
            <a:off x="5921375" y="3429000"/>
            <a:ext cx="1886159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>
                <a:highlight>
                  <a:srgbClr val="FFFF00"/>
                </a:highlight>
              </a:rPr>
              <a:t>예시 놀이 </a:t>
            </a:r>
            <a:r>
              <a:rPr lang="en-US" altLang="ko-KR" sz="1000" dirty="0">
                <a:highlight>
                  <a:srgbClr val="FFFF00"/>
                </a:highlight>
              </a:rPr>
              <a:t>1 </a:t>
            </a:r>
            <a:r>
              <a:rPr lang="ko-KR" altLang="en-US" sz="1000" dirty="0">
                <a:highlight>
                  <a:srgbClr val="FFFF00"/>
                </a:highlight>
              </a:rPr>
              <a:t>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ACE5C3-A872-4BBD-9E73-B30D5918EFE5}"/>
              </a:ext>
            </a:extLst>
          </p:cNvPr>
          <p:cNvSpPr/>
          <p:nvPr/>
        </p:nvSpPr>
        <p:spPr>
          <a:xfrm rot="18900000">
            <a:off x="6067655" y="4625860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822B3D-6BCB-4F60-B9E9-D7DEEECDF9F2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 flipV="1">
            <a:off x="6230257" y="3675221"/>
            <a:ext cx="634198" cy="97853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828E26-1520-4FB0-AC3A-3A2F0A9409CB}"/>
              </a:ext>
            </a:extLst>
          </p:cNvPr>
          <p:cNvSpPr txBox="1"/>
          <p:nvPr/>
        </p:nvSpPr>
        <p:spPr>
          <a:xfrm>
            <a:off x="2405960" y="3789897"/>
            <a:ext cx="1886159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>
                <a:highlight>
                  <a:srgbClr val="FFFF00"/>
                </a:highlight>
              </a:rPr>
              <a:t>예시 놀이 </a:t>
            </a:r>
            <a:r>
              <a:rPr lang="en-US" altLang="ko-KR" sz="1000" dirty="0">
                <a:highlight>
                  <a:srgbClr val="FFFF00"/>
                </a:highlight>
              </a:rPr>
              <a:t>2 </a:t>
            </a:r>
            <a:r>
              <a:rPr lang="ko-KR" altLang="en-US" sz="1000" dirty="0">
                <a:highlight>
                  <a:srgbClr val="FFFF00"/>
                </a:highlight>
              </a:rPr>
              <a:t>공간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6C868E-D607-486A-9DFF-968F753B73FC}"/>
              </a:ext>
            </a:extLst>
          </p:cNvPr>
          <p:cNvSpPr/>
          <p:nvPr/>
        </p:nvSpPr>
        <p:spPr>
          <a:xfrm rot="18900000">
            <a:off x="2552240" y="4986757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1BEB13-04EF-4359-A77D-C34754A541FE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2714842" y="4036118"/>
            <a:ext cx="634198" cy="97853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C22854-EF2A-465E-A772-72AC36E68CC3}"/>
              </a:ext>
            </a:extLst>
          </p:cNvPr>
          <p:cNvSpPr txBox="1"/>
          <p:nvPr/>
        </p:nvSpPr>
        <p:spPr>
          <a:xfrm>
            <a:off x="8711511" y="1536396"/>
            <a:ext cx="1886159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>
                <a:highlight>
                  <a:srgbClr val="FFFF00"/>
                </a:highlight>
              </a:rPr>
              <a:t>예시 놀이 </a:t>
            </a:r>
            <a:r>
              <a:rPr lang="en-US" altLang="ko-KR" sz="1000" dirty="0">
                <a:highlight>
                  <a:srgbClr val="FFFF00"/>
                </a:highlight>
              </a:rPr>
              <a:t>3 </a:t>
            </a:r>
            <a:r>
              <a:rPr lang="ko-KR" altLang="en-US" sz="1000" dirty="0">
                <a:highlight>
                  <a:srgbClr val="FFFF00"/>
                </a:highlight>
              </a:rPr>
              <a:t>공간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37663C-C237-4F9F-8D45-70AED42B65E8}"/>
              </a:ext>
            </a:extLst>
          </p:cNvPr>
          <p:cNvSpPr/>
          <p:nvPr/>
        </p:nvSpPr>
        <p:spPr>
          <a:xfrm rot="18900000">
            <a:off x="8857791" y="2733256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9C83E3-2C60-491D-9C8B-679D64789285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9020393" y="1782617"/>
            <a:ext cx="634198" cy="97853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610C6-62BE-4B03-972E-7F8E99501981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예시 놀이 </a:t>
            </a:r>
            <a:r>
              <a:rPr lang="en-US" altLang="ko-KR" sz="2400" b="1" dirty="0">
                <a:solidFill>
                  <a:schemeClr val="bg1"/>
                </a:solidFill>
              </a:rPr>
              <a:t>1-1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70431-9573-48D7-AB23-EABFCCBF6945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1D8C-C976-48CD-B795-07124D1A587F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4458D-84DC-4768-907C-D8D581886A5E}"/>
              </a:ext>
            </a:extLst>
          </p:cNvPr>
          <p:cNvSpPr txBox="1"/>
          <p:nvPr/>
        </p:nvSpPr>
        <p:spPr>
          <a:xfrm>
            <a:off x="377371" y="600187"/>
            <a:ext cx="55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해파리로 징검다리를 만드는 퀴즈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4AE1E5-A709-4400-A4A3-CB995D3F70CF}"/>
              </a:ext>
            </a:extLst>
          </p:cNvPr>
          <p:cNvSpPr/>
          <p:nvPr/>
        </p:nvSpPr>
        <p:spPr>
          <a:xfrm>
            <a:off x="377371" y="4742937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아이템을 클릭할 때마다 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90 </a:t>
            </a:r>
            <a:r>
              <a:rPr lang="ko-KR" altLang="en-US" sz="5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도씩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돌아간다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뒤에 해파리가 붙어있다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A55B683-4BE4-4F19-BB7B-87E9E5A93CB5}"/>
              </a:ext>
            </a:extLst>
          </p:cNvPr>
          <p:cNvSpPr/>
          <p:nvPr/>
        </p:nvSpPr>
        <p:spPr>
          <a:xfrm>
            <a:off x="408769" y="3569615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아이템 획득하기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해파리를 획득한다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AB97587-F0A3-4E09-AAED-C2D1C7276272}"/>
              </a:ext>
            </a:extLst>
          </p:cNvPr>
          <p:cNvSpPr/>
          <p:nvPr/>
        </p:nvSpPr>
        <p:spPr>
          <a:xfrm>
            <a:off x="2146736" y="4599789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발코니 </a:t>
            </a:r>
            <a:r>
              <a:rPr lang="ko-KR" altLang="en-US" sz="1400" dirty="0" err="1"/>
              <a:t>배드</a:t>
            </a:r>
            <a:endParaRPr lang="ko-KR" altLang="en-US" sz="14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FDC319-FD39-4670-9356-C5711DC96F6B}"/>
              </a:ext>
            </a:extLst>
          </p:cNvPr>
          <p:cNvCxnSpPr>
            <a:cxnSpLocks/>
            <a:stCxn id="85" idx="1"/>
            <a:endCxn id="82" idx="3"/>
          </p:cNvCxnSpPr>
          <p:nvPr/>
        </p:nvCxnSpPr>
        <p:spPr>
          <a:xfrm flipH="1" flipV="1">
            <a:off x="1529442" y="5271703"/>
            <a:ext cx="617294" cy="1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4EECB48-D877-4B08-B271-85591F405ADE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H="1" flipV="1">
            <a:off x="1560840" y="4098381"/>
            <a:ext cx="585896" cy="1173323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A7E73F5-3C6D-4090-85CE-459EF779867B}"/>
              </a:ext>
            </a:extLst>
          </p:cNvPr>
          <p:cNvGrpSpPr/>
          <p:nvPr/>
        </p:nvGrpSpPr>
        <p:grpSpPr>
          <a:xfrm>
            <a:off x="3972285" y="1635994"/>
            <a:ext cx="1709636" cy="1057275"/>
            <a:chOff x="1200099" y="8291512"/>
            <a:chExt cx="3619500" cy="2238375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2CB6FB6C-37F7-48AB-B463-8F71CD81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C79426-36F5-4BFB-8823-CEA0A80E0656}"/>
                </a:ext>
              </a:extLst>
            </p:cNvPr>
            <p:cNvSpPr txBox="1"/>
            <p:nvPr/>
          </p:nvSpPr>
          <p:spPr>
            <a:xfrm>
              <a:off x="2697746" y="913369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E1E2EEB-F10B-44AF-89EF-58C329D63864}"/>
              </a:ext>
            </a:extLst>
          </p:cNvPr>
          <p:cNvGrpSpPr/>
          <p:nvPr/>
        </p:nvGrpSpPr>
        <p:grpSpPr>
          <a:xfrm>
            <a:off x="6802174" y="1777397"/>
            <a:ext cx="1731829" cy="960959"/>
            <a:chOff x="6952700" y="1837853"/>
            <a:chExt cx="1731829" cy="960959"/>
          </a:xfrm>
        </p:grpSpPr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27E8A876-B311-4AA3-AA67-CB51B53BC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2700" y="1837853"/>
              <a:ext cx="1643873" cy="960959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203A3E-8603-4EB1-A46C-1E91227BF68A}"/>
                </a:ext>
              </a:extLst>
            </p:cNvPr>
            <p:cNvSpPr txBox="1"/>
            <p:nvPr/>
          </p:nvSpPr>
          <p:spPr>
            <a:xfrm>
              <a:off x="7115116" y="217983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E318866-7EA8-4B52-8272-5CA09EE1CC2A}"/>
              </a:ext>
            </a:extLst>
          </p:cNvPr>
          <p:cNvGrpSpPr/>
          <p:nvPr/>
        </p:nvGrpSpPr>
        <p:grpSpPr>
          <a:xfrm>
            <a:off x="4764606" y="1218816"/>
            <a:ext cx="2561188" cy="1368911"/>
            <a:chOff x="4764606" y="1218816"/>
            <a:chExt cx="2561188" cy="1368911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01A6CF46-A111-460E-B481-2630976BD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4606" y="1218816"/>
              <a:ext cx="2561188" cy="1368911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951DCCA-5FC3-4F8D-9643-4D14E015761E}"/>
                </a:ext>
              </a:extLst>
            </p:cNvPr>
            <p:cNvSpPr txBox="1"/>
            <p:nvPr/>
          </p:nvSpPr>
          <p:spPr>
            <a:xfrm>
              <a:off x="5431641" y="1809146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새끼 고래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D20AAE2-1244-4930-8B6E-A478AC15C6BD}"/>
              </a:ext>
            </a:extLst>
          </p:cNvPr>
          <p:cNvSpPr txBox="1"/>
          <p:nvPr/>
        </p:nvSpPr>
        <p:spPr>
          <a:xfrm>
            <a:off x="5788587" y="993517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새끼 고래 주변을 상어들이 둘러싸서 뱅뱅 돌고있다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300181C-E400-49EF-93A9-40B9BB494B77}"/>
              </a:ext>
            </a:extLst>
          </p:cNvPr>
          <p:cNvSpPr/>
          <p:nvPr/>
        </p:nvSpPr>
        <p:spPr>
          <a:xfrm rot="18900000">
            <a:off x="6354534" y="1500674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5992F53-A798-460E-B636-A48255C3941D}"/>
              </a:ext>
            </a:extLst>
          </p:cNvPr>
          <p:cNvCxnSpPr>
            <a:cxnSpLocks/>
            <a:stCxn id="117" idx="3"/>
            <a:endCxn id="116" idx="2"/>
          </p:cNvCxnSpPr>
          <p:nvPr/>
        </p:nvCxnSpPr>
        <p:spPr>
          <a:xfrm flipV="1">
            <a:off x="6517136" y="1393627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00C713-45AC-423A-9160-BA298100A870}"/>
              </a:ext>
            </a:extLst>
          </p:cNvPr>
          <p:cNvSpPr/>
          <p:nvPr/>
        </p:nvSpPr>
        <p:spPr>
          <a:xfrm>
            <a:off x="3811604" y="1007877"/>
            <a:ext cx="865046" cy="794060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새끼 고래를 </a:t>
            </a:r>
            <a:r>
              <a:rPr lang="ko-KR" altLang="en-US" sz="5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도와줘야해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!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5E92108-A8F7-4196-B591-530F85E3F411}"/>
              </a:ext>
            </a:extLst>
          </p:cNvPr>
          <p:cNvSpPr/>
          <p:nvPr/>
        </p:nvSpPr>
        <p:spPr>
          <a:xfrm rot="16200000">
            <a:off x="5628643" y="843841"/>
            <a:ext cx="898879" cy="2223100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BEBB148-AEC8-493C-9F61-C1AB62139E2E}"/>
              </a:ext>
            </a:extLst>
          </p:cNvPr>
          <p:cNvCxnSpPr>
            <a:cxnSpLocks/>
            <a:stCxn id="123" idx="0"/>
            <a:endCxn id="120" idx="3"/>
          </p:cNvCxnSpPr>
          <p:nvPr/>
        </p:nvCxnSpPr>
        <p:spPr>
          <a:xfrm flipH="1" flipV="1">
            <a:off x="4676650" y="1404907"/>
            <a:ext cx="289883" cy="550484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7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610C6-62BE-4B03-972E-7F8E99501981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예시 놀이 </a:t>
            </a:r>
            <a:r>
              <a:rPr lang="en-US" altLang="ko-KR" sz="2400" b="1" dirty="0">
                <a:solidFill>
                  <a:schemeClr val="bg1"/>
                </a:solidFill>
              </a:rPr>
              <a:t>1-2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70431-9573-48D7-AB23-EABFCCBF6945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1D8C-C976-48CD-B795-07124D1A587F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4458D-84DC-4768-907C-D8D581886A5E}"/>
              </a:ext>
            </a:extLst>
          </p:cNvPr>
          <p:cNvSpPr txBox="1"/>
          <p:nvPr/>
        </p:nvSpPr>
        <p:spPr>
          <a:xfrm>
            <a:off x="377371" y="600187"/>
            <a:ext cx="55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해파리로 징검다리를 만드는 퀴즈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767629-56FC-4A6D-80D3-2AD5373F698E}"/>
              </a:ext>
            </a:extLst>
          </p:cNvPr>
          <p:cNvGrpSpPr/>
          <p:nvPr/>
        </p:nvGrpSpPr>
        <p:grpSpPr>
          <a:xfrm>
            <a:off x="5334143" y="2249637"/>
            <a:ext cx="1020388" cy="1716843"/>
            <a:chOff x="1492504" y="1381125"/>
            <a:chExt cx="1800225" cy="30289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2BBFA7-308A-4B05-8A52-53CB06F3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D0DADB-FEAB-476C-A72C-5133D73B1A88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0C42DC-0274-4CEA-99B7-E4698AC97F34}"/>
              </a:ext>
            </a:extLst>
          </p:cNvPr>
          <p:cNvGrpSpPr/>
          <p:nvPr/>
        </p:nvGrpSpPr>
        <p:grpSpPr>
          <a:xfrm>
            <a:off x="5825441" y="2754262"/>
            <a:ext cx="1020388" cy="1716843"/>
            <a:chOff x="1492504" y="1381125"/>
            <a:chExt cx="1800225" cy="30289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C34DC69-1E2A-416A-ADAE-4E590078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F7DA43-2065-47E3-832F-D3C8D4094EE2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D3599C7-1923-4CA9-8769-C2EE3442608C}"/>
              </a:ext>
            </a:extLst>
          </p:cNvPr>
          <p:cNvGrpSpPr/>
          <p:nvPr/>
        </p:nvGrpSpPr>
        <p:grpSpPr>
          <a:xfrm>
            <a:off x="5332484" y="3098147"/>
            <a:ext cx="1020388" cy="1716843"/>
            <a:chOff x="1492504" y="1381125"/>
            <a:chExt cx="1800225" cy="302895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88053C-1E0F-4D54-A178-2E02325E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6FD82D-7BAB-4031-B747-EE7A5C81C84B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5AC172-4037-4B4D-9D13-16A3CB8BC088}"/>
              </a:ext>
            </a:extLst>
          </p:cNvPr>
          <p:cNvGrpSpPr/>
          <p:nvPr/>
        </p:nvGrpSpPr>
        <p:grpSpPr>
          <a:xfrm>
            <a:off x="5770083" y="3507009"/>
            <a:ext cx="1020388" cy="1716843"/>
            <a:chOff x="1492504" y="1381125"/>
            <a:chExt cx="1800225" cy="302895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913D736-3F0D-47E1-96A2-58935CA9A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F9C2C1-78C4-4651-BB6C-1CB0D7CC0B42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C1C6E4-9A06-4E4A-97E3-B559A4BECFF3}"/>
              </a:ext>
            </a:extLst>
          </p:cNvPr>
          <p:cNvGrpSpPr/>
          <p:nvPr/>
        </p:nvGrpSpPr>
        <p:grpSpPr>
          <a:xfrm>
            <a:off x="5294702" y="4570788"/>
            <a:ext cx="937254" cy="1035543"/>
            <a:chOff x="569590" y="1559362"/>
            <a:chExt cx="937254" cy="103554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60509D4-456F-4FD5-98D6-569D62F9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590" y="1559362"/>
              <a:ext cx="937254" cy="103554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EEA9F8-82A6-40AC-AE4B-0CD9634E47AA}"/>
                </a:ext>
              </a:extLst>
            </p:cNvPr>
            <p:cNvSpPr txBox="1"/>
            <p:nvPr/>
          </p:nvSpPr>
          <p:spPr>
            <a:xfrm>
              <a:off x="841422" y="1886678"/>
              <a:ext cx="54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DFA9ED-C97B-4597-AD09-0E2DC9FA2B4D}"/>
              </a:ext>
            </a:extLst>
          </p:cNvPr>
          <p:cNvSpPr/>
          <p:nvPr/>
        </p:nvSpPr>
        <p:spPr>
          <a:xfrm>
            <a:off x="3715433" y="5775844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개를 누르면 해파리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1,3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이 좌우로 이동한다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ABE652-DB20-41EB-BF0F-DE0A0BB24321}"/>
              </a:ext>
            </a:extLst>
          </p:cNvPr>
          <p:cNvSpPr/>
          <p:nvPr/>
        </p:nvSpPr>
        <p:spPr>
          <a:xfrm rot="16200000">
            <a:off x="5286059" y="4578293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6B928F6-30AB-462A-B2B8-E39EDE6E682B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H="1">
            <a:off x="4867504" y="5250207"/>
            <a:ext cx="384203" cy="1054403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689D6B-9F9C-451F-A39D-7D077CC1BD41}"/>
              </a:ext>
            </a:extLst>
          </p:cNvPr>
          <p:cNvGrpSpPr/>
          <p:nvPr/>
        </p:nvGrpSpPr>
        <p:grpSpPr>
          <a:xfrm>
            <a:off x="8152304" y="2249637"/>
            <a:ext cx="1020388" cy="1716843"/>
            <a:chOff x="1492504" y="1381125"/>
            <a:chExt cx="1800225" cy="3028950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2AD3980-F572-4940-B0AB-348F53313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144FE2-9361-4603-8474-FA4585D56717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290149-60B2-4A14-AA92-F28ACD0362E1}"/>
              </a:ext>
            </a:extLst>
          </p:cNvPr>
          <p:cNvGrpSpPr/>
          <p:nvPr/>
        </p:nvGrpSpPr>
        <p:grpSpPr>
          <a:xfrm>
            <a:off x="8643602" y="2754262"/>
            <a:ext cx="1020388" cy="1716843"/>
            <a:chOff x="1492504" y="1381125"/>
            <a:chExt cx="1800225" cy="302895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87DCA73-4D6E-41B8-8F81-09A65AC46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52B8D2-9941-4AA6-A0C0-273355F2D2F5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06D0BF1-E970-4230-997B-5E699F1CDE14}"/>
              </a:ext>
            </a:extLst>
          </p:cNvPr>
          <p:cNvGrpSpPr/>
          <p:nvPr/>
        </p:nvGrpSpPr>
        <p:grpSpPr>
          <a:xfrm>
            <a:off x="8150645" y="3098147"/>
            <a:ext cx="1020388" cy="1716843"/>
            <a:chOff x="1492504" y="1381125"/>
            <a:chExt cx="1800225" cy="302895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F0D4001-B5FD-42BA-A7B4-E8E655B32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0449824-428C-48A2-A914-DF447C26048B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C57D433-A259-4C77-AEF3-F3D195830810}"/>
              </a:ext>
            </a:extLst>
          </p:cNvPr>
          <p:cNvGrpSpPr/>
          <p:nvPr/>
        </p:nvGrpSpPr>
        <p:grpSpPr>
          <a:xfrm>
            <a:off x="8588244" y="3507009"/>
            <a:ext cx="1020388" cy="1716843"/>
            <a:chOff x="1492504" y="1381125"/>
            <a:chExt cx="1800225" cy="302895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C8C08FC-3EA7-46F8-BB24-7999E174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E87BE8-C732-4A22-8FE6-486671769E72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8CB244F-0E61-4836-B584-169B5A0AA779}"/>
              </a:ext>
            </a:extLst>
          </p:cNvPr>
          <p:cNvGrpSpPr/>
          <p:nvPr/>
        </p:nvGrpSpPr>
        <p:grpSpPr>
          <a:xfrm>
            <a:off x="2450408" y="2207356"/>
            <a:ext cx="1020388" cy="1716843"/>
            <a:chOff x="1492504" y="1381125"/>
            <a:chExt cx="1800225" cy="302895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A957A89-DA22-44AE-9D9F-8FA7B938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F51E56-F5CF-4C68-9701-8CFB4F954260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473FEF4-4F51-42E6-B72E-A7535287EC95}"/>
              </a:ext>
            </a:extLst>
          </p:cNvPr>
          <p:cNvGrpSpPr/>
          <p:nvPr/>
        </p:nvGrpSpPr>
        <p:grpSpPr>
          <a:xfrm>
            <a:off x="2941706" y="2711981"/>
            <a:ext cx="1020388" cy="1716843"/>
            <a:chOff x="1492504" y="1381125"/>
            <a:chExt cx="1800225" cy="3028950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08F51DF-0A2B-453C-A1ED-48BCAE6E8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423766-B20D-4B3B-8038-F7E4D55F30C3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125993-6D0D-4ACA-BAC5-D2C1D29B8BD4}"/>
              </a:ext>
            </a:extLst>
          </p:cNvPr>
          <p:cNvGrpSpPr/>
          <p:nvPr/>
        </p:nvGrpSpPr>
        <p:grpSpPr>
          <a:xfrm>
            <a:off x="2448749" y="3055866"/>
            <a:ext cx="1020388" cy="1716843"/>
            <a:chOff x="1492504" y="1381125"/>
            <a:chExt cx="1800225" cy="3028950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F92E8AE8-9CD2-4E1F-9B66-294A7100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D27061-CBED-4AB3-892B-20E431BE6215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5A77F1-649A-43AB-AF7E-489688373E76}"/>
              </a:ext>
            </a:extLst>
          </p:cNvPr>
          <p:cNvGrpSpPr/>
          <p:nvPr/>
        </p:nvGrpSpPr>
        <p:grpSpPr>
          <a:xfrm>
            <a:off x="2886348" y="3464728"/>
            <a:ext cx="1020388" cy="1716843"/>
            <a:chOff x="1492504" y="1381125"/>
            <a:chExt cx="1800225" cy="3028950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B7F71574-D0ED-4757-889B-84B3E541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4628EC2-67CE-4920-9B33-53841605563F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01B84AF-6B47-42F2-8059-06F5175D52A5}"/>
              </a:ext>
            </a:extLst>
          </p:cNvPr>
          <p:cNvCxnSpPr>
            <a:cxnSpLocks/>
          </p:cNvCxnSpPr>
          <p:nvPr/>
        </p:nvCxnSpPr>
        <p:spPr>
          <a:xfrm>
            <a:off x="6681877" y="3248774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6E0FB0C-55D6-4D1E-9BD9-72D95C41F83F}"/>
              </a:ext>
            </a:extLst>
          </p:cNvPr>
          <p:cNvCxnSpPr>
            <a:cxnSpLocks/>
          </p:cNvCxnSpPr>
          <p:nvPr/>
        </p:nvCxnSpPr>
        <p:spPr>
          <a:xfrm>
            <a:off x="3809137" y="324380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765FF07-DB83-4F55-B4F9-0CFF28DE168B}"/>
              </a:ext>
            </a:extLst>
          </p:cNvPr>
          <p:cNvCxnSpPr>
            <a:cxnSpLocks/>
          </p:cNvCxnSpPr>
          <p:nvPr/>
        </p:nvCxnSpPr>
        <p:spPr>
          <a:xfrm>
            <a:off x="6231956" y="2905966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3871D59-6333-4D2C-97BB-80C963049891}"/>
              </a:ext>
            </a:extLst>
          </p:cNvPr>
          <p:cNvCxnSpPr>
            <a:cxnSpLocks/>
          </p:cNvCxnSpPr>
          <p:nvPr/>
        </p:nvCxnSpPr>
        <p:spPr>
          <a:xfrm>
            <a:off x="3363491" y="2878232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A6D0F74-BEF9-4978-9B01-CD6840F2DB08}"/>
              </a:ext>
            </a:extLst>
          </p:cNvPr>
          <p:cNvCxnSpPr>
            <a:cxnSpLocks/>
          </p:cNvCxnSpPr>
          <p:nvPr/>
        </p:nvCxnSpPr>
        <p:spPr>
          <a:xfrm>
            <a:off x="3363491" y="365528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CE337F7-2864-4A95-AF7D-C36E65B06315}"/>
              </a:ext>
            </a:extLst>
          </p:cNvPr>
          <p:cNvCxnSpPr>
            <a:cxnSpLocks/>
          </p:cNvCxnSpPr>
          <p:nvPr/>
        </p:nvCxnSpPr>
        <p:spPr>
          <a:xfrm>
            <a:off x="6231956" y="365528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A801847-F913-4F5F-8EA7-C47FBEAF32A5}"/>
              </a:ext>
            </a:extLst>
          </p:cNvPr>
          <p:cNvCxnSpPr>
            <a:cxnSpLocks/>
          </p:cNvCxnSpPr>
          <p:nvPr/>
        </p:nvCxnSpPr>
        <p:spPr>
          <a:xfrm>
            <a:off x="3715433" y="416582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7A73A81-06D0-43D6-BCEA-5D4BCDE34C42}"/>
              </a:ext>
            </a:extLst>
          </p:cNvPr>
          <p:cNvCxnSpPr>
            <a:cxnSpLocks/>
          </p:cNvCxnSpPr>
          <p:nvPr/>
        </p:nvCxnSpPr>
        <p:spPr>
          <a:xfrm>
            <a:off x="6595536" y="416582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F88CCA1-D16F-4C85-A5C2-2611593204E1}"/>
              </a:ext>
            </a:extLst>
          </p:cNvPr>
          <p:cNvGrpSpPr/>
          <p:nvPr/>
        </p:nvGrpSpPr>
        <p:grpSpPr>
          <a:xfrm>
            <a:off x="2291012" y="4561150"/>
            <a:ext cx="1794575" cy="1358750"/>
            <a:chOff x="382729" y="147821"/>
            <a:chExt cx="2667000" cy="2019300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50F6895E-64BB-4CF5-BCEA-762E0ED39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729" y="147821"/>
              <a:ext cx="2667000" cy="20193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BDDDA51-19CE-4F7B-A5BD-886BA7F8D541}"/>
                </a:ext>
              </a:extLst>
            </p:cNvPr>
            <p:cNvSpPr txBox="1"/>
            <p:nvPr/>
          </p:nvSpPr>
          <p:spPr>
            <a:xfrm>
              <a:off x="1059486" y="902245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돌고래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C591243-3BCC-4878-978B-E060A6563CCE}"/>
              </a:ext>
            </a:extLst>
          </p:cNvPr>
          <p:cNvGrpSpPr/>
          <p:nvPr/>
        </p:nvGrpSpPr>
        <p:grpSpPr>
          <a:xfrm>
            <a:off x="8981783" y="4594048"/>
            <a:ext cx="1513696" cy="993197"/>
            <a:chOff x="6015090" y="8520111"/>
            <a:chExt cx="2714625" cy="1781175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4D066A9F-46C0-44B3-A80D-E09BF5B59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5090" y="8520111"/>
              <a:ext cx="2714625" cy="1781175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83B192-36C5-4A80-A6C5-A422928C643D}"/>
                </a:ext>
              </a:extLst>
            </p:cNvPr>
            <p:cNvSpPr txBox="1"/>
            <p:nvPr/>
          </p:nvSpPr>
          <p:spPr>
            <a:xfrm>
              <a:off x="6625794" y="941069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가오리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54B780B-25B2-4C20-921B-A7754578E532}"/>
              </a:ext>
            </a:extLst>
          </p:cNvPr>
          <p:cNvSpPr/>
          <p:nvPr/>
        </p:nvSpPr>
        <p:spPr>
          <a:xfrm>
            <a:off x="1056576" y="5790030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돌고래를 누르면 해파리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2,4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이 좌우로 이동한다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C8134A4-D690-40D6-A285-AE895F8020A9}"/>
              </a:ext>
            </a:extLst>
          </p:cNvPr>
          <p:cNvSpPr/>
          <p:nvPr/>
        </p:nvSpPr>
        <p:spPr>
          <a:xfrm rot="16200000">
            <a:off x="2627202" y="4592479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9E75B33-DE84-4969-B496-3566FFF43697}"/>
              </a:ext>
            </a:extLst>
          </p:cNvPr>
          <p:cNvCxnSpPr>
            <a:cxnSpLocks/>
            <a:stCxn id="106" idx="0"/>
            <a:endCxn id="105" idx="3"/>
          </p:cNvCxnSpPr>
          <p:nvPr/>
        </p:nvCxnSpPr>
        <p:spPr>
          <a:xfrm flipH="1">
            <a:off x="2208647" y="5264393"/>
            <a:ext cx="384203" cy="1054403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AA14DD-1858-49A6-8101-114C530DB85D}"/>
              </a:ext>
            </a:extLst>
          </p:cNvPr>
          <p:cNvSpPr/>
          <p:nvPr/>
        </p:nvSpPr>
        <p:spPr>
          <a:xfrm>
            <a:off x="8308884" y="5830416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개를 누르면 해파리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1,3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이 좌우로 이동한다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C3E6ECF-0FEE-4F28-9DC2-0E9476690D48}"/>
              </a:ext>
            </a:extLst>
          </p:cNvPr>
          <p:cNvSpPr/>
          <p:nvPr/>
        </p:nvSpPr>
        <p:spPr>
          <a:xfrm rot="16200000">
            <a:off x="9141455" y="4480553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5F175DC-B969-4152-8FFE-90DCEB76FE70}"/>
              </a:ext>
            </a:extLst>
          </p:cNvPr>
          <p:cNvCxnSpPr>
            <a:cxnSpLocks/>
            <a:stCxn id="114" idx="1"/>
            <a:endCxn id="113" idx="3"/>
          </p:cNvCxnSpPr>
          <p:nvPr/>
        </p:nvCxnSpPr>
        <p:spPr>
          <a:xfrm flipH="1">
            <a:off x="9460955" y="5790030"/>
            <a:ext cx="318063" cy="569152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30E5AF-1294-4003-977C-3764DB11C6BE}"/>
              </a:ext>
            </a:extLst>
          </p:cNvPr>
          <p:cNvSpPr/>
          <p:nvPr/>
        </p:nvSpPr>
        <p:spPr>
          <a:xfrm>
            <a:off x="6566728" y="5830415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아이템 사용하기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해파리를 사용하여 해파리 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4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를 설치한다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DA30286-8581-49C5-90EB-29FBDF1FDD1A}"/>
              </a:ext>
            </a:extLst>
          </p:cNvPr>
          <p:cNvSpPr/>
          <p:nvPr/>
        </p:nvSpPr>
        <p:spPr>
          <a:xfrm rot="16200000">
            <a:off x="5683380" y="3689219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B471032-CAFE-4F9C-81D4-FA589CE34E46}"/>
              </a:ext>
            </a:extLst>
          </p:cNvPr>
          <p:cNvCxnSpPr>
            <a:cxnSpLocks/>
            <a:stCxn id="121" idx="1"/>
            <a:endCxn id="119" idx="0"/>
          </p:cNvCxnSpPr>
          <p:nvPr/>
        </p:nvCxnSpPr>
        <p:spPr>
          <a:xfrm>
            <a:off x="6320943" y="4998696"/>
            <a:ext cx="821821" cy="831719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8F2D320-310D-4586-A75B-4D13E13F105D}"/>
              </a:ext>
            </a:extLst>
          </p:cNvPr>
          <p:cNvSpPr txBox="1"/>
          <p:nvPr/>
        </p:nvSpPr>
        <p:spPr>
          <a:xfrm>
            <a:off x="10096625" y="3757785"/>
            <a:ext cx="1886159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해파리를 사용하여 해파리를 붙인다</a:t>
            </a:r>
            <a:r>
              <a:rPr lang="en-US" altLang="ko-KR" sz="1000" dirty="0"/>
              <a:t>.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DE434A8-CD4C-434A-8EB7-AC3F7F86C899}"/>
              </a:ext>
            </a:extLst>
          </p:cNvPr>
          <p:cNvSpPr/>
          <p:nvPr/>
        </p:nvSpPr>
        <p:spPr>
          <a:xfrm rot="18900000">
            <a:off x="6265544" y="4568995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A35E7F0-5827-468D-A49A-06823337C693}"/>
              </a:ext>
            </a:extLst>
          </p:cNvPr>
          <p:cNvCxnSpPr>
            <a:cxnSpLocks/>
            <a:stCxn id="125" idx="3"/>
            <a:endCxn id="124" idx="2"/>
          </p:cNvCxnSpPr>
          <p:nvPr/>
        </p:nvCxnSpPr>
        <p:spPr>
          <a:xfrm flipV="1">
            <a:off x="6428146" y="4157895"/>
            <a:ext cx="4611559" cy="438998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F89F2DF-42A2-4C03-BA9F-558119FF3C95}"/>
              </a:ext>
            </a:extLst>
          </p:cNvPr>
          <p:cNvGrpSpPr/>
          <p:nvPr/>
        </p:nvGrpSpPr>
        <p:grpSpPr>
          <a:xfrm>
            <a:off x="3972285" y="1635994"/>
            <a:ext cx="1709636" cy="1057275"/>
            <a:chOff x="1200099" y="8291512"/>
            <a:chExt cx="3619500" cy="2238375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4B8EA031-6B87-44B3-8F2A-910EF20AB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8E06FC3-28E9-4A53-A108-06929E48361B}"/>
                </a:ext>
              </a:extLst>
            </p:cNvPr>
            <p:cNvSpPr txBox="1"/>
            <p:nvPr/>
          </p:nvSpPr>
          <p:spPr>
            <a:xfrm>
              <a:off x="2697746" y="913369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E5CB087-B463-49B6-A64A-ACB4473166A2}"/>
              </a:ext>
            </a:extLst>
          </p:cNvPr>
          <p:cNvGrpSpPr/>
          <p:nvPr/>
        </p:nvGrpSpPr>
        <p:grpSpPr>
          <a:xfrm>
            <a:off x="6802174" y="1777397"/>
            <a:ext cx="1731829" cy="960959"/>
            <a:chOff x="6952700" y="1837853"/>
            <a:chExt cx="1731829" cy="960959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31223777-89CC-4358-835D-E4A06B4B2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2700" y="1837853"/>
              <a:ext cx="1643873" cy="96095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CA5A36-96DC-4A42-B4E4-0EF3C377263C}"/>
                </a:ext>
              </a:extLst>
            </p:cNvPr>
            <p:cNvSpPr txBox="1"/>
            <p:nvPr/>
          </p:nvSpPr>
          <p:spPr>
            <a:xfrm>
              <a:off x="7115116" y="217983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DC3A5A5-F231-4A3B-B71D-81B50D97D391}"/>
              </a:ext>
            </a:extLst>
          </p:cNvPr>
          <p:cNvGrpSpPr/>
          <p:nvPr/>
        </p:nvGrpSpPr>
        <p:grpSpPr>
          <a:xfrm>
            <a:off x="4764606" y="1218816"/>
            <a:ext cx="2561188" cy="1368911"/>
            <a:chOff x="4764606" y="1218816"/>
            <a:chExt cx="2561188" cy="1368911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B967F56F-EDF0-423A-B77F-6FF9B673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4606" y="1218816"/>
              <a:ext cx="2561188" cy="1368911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B969799-4E28-4157-A197-F10312B195DC}"/>
                </a:ext>
              </a:extLst>
            </p:cNvPr>
            <p:cNvSpPr txBox="1"/>
            <p:nvPr/>
          </p:nvSpPr>
          <p:spPr>
            <a:xfrm>
              <a:off x="5431641" y="1809146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새끼 고래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D49D0857-E61E-42E2-BA75-8DA8039C324A}"/>
              </a:ext>
            </a:extLst>
          </p:cNvPr>
          <p:cNvSpPr txBox="1"/>
          <p:nvPr/>
        </p:nvSpPr>
        <p:spPr>
          <a:xfrm>
            <a:off x="5788587" y="993517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새끼 고래 주변을 상어들이 둘러싸서 뱅뱅 돌고있다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A6761DF-01E9-4918-83A2-A5B4305BB0EF}"/>
              </a:ext>
            </a:extLst>
          </p:cNvPr>
          <p:cNvSpPr/>
          <p:nvPr/>
        </p:nvSpPr>
        <p:spPr>
          <a:xfrm rot="18900000">
            <a:off x="6354534" y="1500674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7CE786B-B9AA-4F16-AE78-53997BCD5928}"/>
              </a:ext>
            </a:extLst>
          </p:cNvPr>
          <p:cNvCxnSpPr>
            <a:cxnSpLocks/>
            <a:stCxn id="141" idx="3"/>
            <a:endCxn id="140" idx="2"/>
          </p:cNvCxnSpPr>
          <p:nvPr/>
        </p:nvCxnSpPr>
        <p:spPr>
          <a:xfrm flipV="1">
            <a:off x="6517136" y="1393627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DCAE4C8-1EB8-49B9-86CD-6181E1EDEB95}"/>
              </a:ext>
            </a:extLst>
          </p:cNvPr>
          <p:cNvSpPr/>
          <p:nvPr/>
        </p:nvSpPr>
        <p:spPr>
          <a:xfrm>
            <a:off x="3811604" y="1007877"/>
            <a:ext cx="865046" cy="794060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새끼 고래를 </a:t>
            </a:r>
            <a:r>
              <a:rPr lang="ko-KR" altLang="en-US" sz="5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도와줘야해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!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6AE6577-B1D5-46C9-963C-FB2D0E13F3D9}"/>
              </a:ext>
            </a:extLst>
          </p:cNvPr>
          <p:cNvSpPr/>
          <p:nvPr/>
        </p:nvSpPr>
        <p:spPr>
          <a:xfrm rot="16200000">
            <a:off x="5628643" y="843841"/>
            <a:ext cx="898879" cy="2223100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F6C5BF2-16EF-4E73-A452-CDB31F0ABC77}"/>
              </a:ext>
            </a:extLst>
          </p:cNvPr>
          <p:cNvCxnSpPr>
            <a:cxnSpLocks/>
            <a:stCxn id="144" idx="0"/>
            <a:endCxn id="143" idx="3"/>
          </p:cNvCxnSpPr>
          <p:nvPr/>
        </p:nvCxnSpPr>
        <p:spPr>
          <a:xfrm flipH="1" flipV="1">
            <a:off x="4676650" y="1404907"/>
            <a:ext cx="289883" cy="550484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9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579</Words>
  <Application>Microsoft Office PowerPoint</Application>
  <PresentationFormat>와이드스크린</PresentationFormat>
  <Paragraphs>164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현철</dc:creator>
  <cp:lastModifiedBy>김 현철</cp:lastModifiedBy>
  <cp:revision>14</cp:revision>
  <dcterms:created xsi:type="dcterms:W3CDTF">2020-04-20T16:02:23Z</dcterms:created>
  <dcterms:modified xsi:type="dcterms:W3CDTF">2020-04-23T15:27:31Z</dcterms:modified>
</cp:coreProperties>
</file>