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9F84-378C-494A-BCC8-EF4D4AEA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39DB7C-03B4-481B-AC60-A79E4D989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03CF6-A259-414E-811D-F64E349D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8F546-0701-40DF-B0B3-80835A89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EC765-4F6E-4874-AB82-43C75ADF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44E1D-A035-41F8-B0ED-E70BA1DE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2D61F-7C69-4988-88C6-F47DD1F0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EB994-CC6E-439F-BA9F-65BDE7EC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F7CB6-7D1B-404F-B674-3EC4CB24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E27EC-4E3A-4356-857B-F57F0D50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42E54C-86E4-451E-BCE7-A7767381A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FE93A-B824-4341-82B1-12BD102E2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2FE8F-AEC8-43BB-ADA6-0B14C181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395FA-09D9-4707-A396-6FD98BE1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CC33B-D12F-4AED-8E9A-2F9641AD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433DF-599C-460E-9E31-95305C0A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72DF-33B5-4734-A4BA-30C0260E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D3272-D269-41D0-A2B7-CD5A8A62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29122-9BCF-405F-85DB-D003DC6C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C7DAE-9239-48E0-824E-BA296540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3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1B26F-51F0-45DE-BB5D-006D2088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BAAC8-33FE-44EF-9029-F7776D02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03CA8-9E7B-429F-B42C-E14C2E89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7D9F2-A2C0-4503-A0C3-14A9ED10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BC466-B045-4F1B-9F0E-A5271873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2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9D99-2E89-4ACB-AFCD-FC3AAA3A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7FF6E-2A14-483C-AEF5-A29082773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2D603F-54B5-4C81-B42E-99BFD0D1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F2E18-8CA8-46AB-BD1A-AF670698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DE937-5D1D-4F6B-B5DC-50EA2A16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43236-AC8E-496E-ABA0-1CCF12F4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0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BB2E4-C884-4ED8-8C2B-2532675D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6C044-A637-483E-9DFE-B9150510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A41BC-AC1F-4071-B3AA-9711FE5A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246BAD-FA21-47DD-8E58-6A00B404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1188B7-335D-40F6-910E-4F0054261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DAB0D4-3A3B-4548-B89A-DDFEE58C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84AAAB-F3EC-4E52-9E72-9024D141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D221AE-BC92-4255-B270-9EA397B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5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1C43-ACBF-42D2-881C-CDD9914E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D699C-5500-4FBF-B72F-32F67FEC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AA9D5-C898-44E3-B7D5-0304D84E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D81E0-A88C-4F77-AA70-A6B19157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A222D-35B4-4B12-B62D-455B465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FFCD12-C3E4-4D39-9EFE-75818CB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70994-779B-4DF6-9AE0-86EB6D66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E4318-3F12-4EB9-BD8D-BFF5CF72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FFEB6-D56D-415A-A8E4-393AA3C8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0BB7E-28B4-4D4F-91CF-817C3CD69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53C99-64C8-4613-930D-C15BDC33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FCE3E-1D48-4FB8-ACB4-9ACE68D9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52798-63D1-48A6-BB50-51C8C157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76F77-9EBB-4F50-A12A-2EC1EBFD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FE8782-8727-42E6-A1A6-1497A646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6AECD-E854-4E4A-9776-2C84F27E7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79115E-C1E9-428B-9AA0-C6AFFE91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0D619-DDD7-41AE-85F8-AB720C1C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7BCF1-1010-42D3-AD63-7EC6F104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8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CDA251-B4C6-46FD-A3B1-AD62A823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95F9C-760F-4F3E-8980-81B63313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F2CAB-5677-434C-845A-1E6E4B68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C48E-3BB3-46AA-8637-519C00D6BA06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8A53F-505B-4E73-B48E-B52DC9FD6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8E044-6BEB-45A7-B1D2-789945FC8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86-C07F-4FF4-96A7-1583FD057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6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microsoft.com/office/2007/relationships/hdphoto" Target="../media/hdphoto4.wdp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19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9B9626B-D9CE-4878-B08B-FCD996CA42FC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층 발코니 맵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1A0306-D466-4AAC-9CD4-F6875AB4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" y="751345"/>
            <a:ext cx="3579813" cy="1984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11BA80-10DA-452C-AECC-A5BBDD903B45}"/>
              </a:ext>
            </a:extLst>
          </p:cNvPr>
          <p:cNvSpPr txBox="1"/>
          <p:nvPr/>
        </p:nvSpPr>
        <p:spPr>
          <a:xfrm>
            <a:off x="4223657" y="1319161"/>
            <a:ext cx="7489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이전 </a:t>
            </a:r>
            <a:r>
              <a:rPr lang="ko-KR" altLang="en-US" b="1" dirty="0" err="1"/>
              <a:t>맵의</a:t>
            </a:r>
            <a:r>
              <a:rPr lang="ko-KR" altLang="en-US" b="1" dirty="0"/>
              <a:t> 시나리오 </a:t>
            </a:r>
            <a:r>
              <a:rPr lang="en-US" altLang="ko-KR" b="1" dirty="0"/>
              <a:t>(2</a:t>
            </a:r>
            <a:r>
              <a:rPr lang="ko-KR" altLang="en-US" b="1" dirty="0"/>
              <a:t>층 침실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튜토리얼 방으로</a:t>
            </a:r>
            <a:r>
              <a:rPr lang="en-US" altLang="ko-KR" dirty="0"/>
              <a:t>, </a:t>
            </a:r>
            <a:r>
              <a:rPr lang="ko-KR" altLang="en-US" dirty="0"/>
              <a:t>꿈인지 긴가민가한 상태에서 개를 따라 발코니로 나온다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현재 </a:t>
            </a:r>
            <a:r>
              <a:rPr lang="ko-KR" altLang="en-US" b="1" dirty="0" err="1"/>
              <a:t>맵의</a:t>
            </a:r>
            <a:r>
              <a:rPr lang="ko-KR" altLang="en-US" b="1" dirty="0"/>
              <a:t> 시나리오 </a:t>
            </a:r>
            <a:r>
              <a:rPr lang="en-US" altLang="ko-KR" b="1" dirty="0"/>
              <a:t>(2</a:t>
            </a:r>
            <a:r>
              <a:rPr lang="ko-KR" altLang="en-US" b="1" dirty="0"/>
              <a:t>층 발코니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상어에게 위협받고 있는 새끼 고래를 구해준다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거대한 어미 고래가 나타나서 새끼 고래를 데리고 사라진다</a:t>
            </a:r>
            <a:r>
              <a:rPr lang="en-US" altLang="ko-KR" dirty="0"/>
              <a:t>. (</a:t>
            </a:r>
            <a:r>
              <a:rPr lang="ko-KR" altLang="en-US" dirty="0"/>
              <a:t>나중에 고래가 우리를 도울 예정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현재 </a:t>
            </a:r>
            <a:r>
              <a:rPr lang="ko-KR" altLang="en-US" b="1" dirty="0" err="1"/>
              <a:t>맵의</a:t>
            </a:r>
            <a:r>
              <a:rPr lang="ko-KR" altLang="en-US" b="1" dirty="0"/>
              <a:t> 컨셉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고래 연출로 보여준 임팩트를 더욱 크게 만들어주는 곳이다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다양한 해양 동물</a:t>
            </a:r>
            <a:r>
              <a:rPr lang="en-US" altLang="ko-KR" dirty="0"/>
              <a:t>(</a:t>
            </a:r>
            <a:r>
              <a:rPr lang="ko-KR" altLang="en-US" dirty="0"/>
              <a:t>돌고래나</a:t>
            </a:r>
            <a:r>
              <a:rPr lang="en-US" altLang="ko-KR" dirty="0"/>
              <a:t>…) </a:t>
            </a:r>
            <a:r>
              <a:rPr lang="ko-KR" altLang="en-US" dirty="0"/>
              <a:t>과 상호작용을 하는 컨셉이면 좋을 것 같다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 방으로 가기 위해서 풀어야하는 퀴즈의 개수는 약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퀴즈의 컨셉은 제약없이 먼저 아이디어를 정리해서 주면 </a:t>
            </a:r>
            <a:r>
              <a:rPr lang="ko-KR" altLang="en-US" dirty="0" err="1"/>
              <a:t>툐리와</a:t>
            </a:r>
            <a:r>
              <a:rPr lang="ko-KR" altLang="en-US" dirty="0"/>
              <a:t> 함께 기획서를 보강하며 구현해봐요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724890-CADB-462A-8156-BF0A4355594F}"/>
              </a:ext>
            </a:extLst>
          </p:cNvPr>
          <p:cNvGrpSpPr/>
          <p:nvPr/>
        </p:nvGrpSpPr>
        <p:grpSpPr>
          <a:xfrm>
            <a:off x="87312" y="2825148"/>
            <a:ext cx="3567791" cy="1512342"/>
            <a:chOff x="99333" y="3429000"/>
            <a:chExt cx="6038850" cy="25597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8D934E-AFF9-42D2-80DC-4DDC88841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33" y="3429000"/>
              <a:ext cx="6038850" cy="255979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E3ED82-FFC7-4985-9DA6-E6117FA2DCE6}"/>
                </a:ext>
              </a:extLst>
            </p:cNvPr>
            <p:cNvSpPr/>
            <p:nvPr/>
          </p:nvSpPr>
          <p:spPr>
            <a:xfrm>
              <a:off x="3375933" y="4729117"/>
              <a:ext cx="809625" cy="3561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FB2BD4-7293-446D-993C-DB8EB24B7785}"/>
                </a:ext>
              </a:extLst>
            </p:cNvPr>
            <p:cNvSpPr/>
            <p:nvPr/>
          </p:nvSpPr>
          <p:spPr>
            <a:xfrm>
              <a:off x="2309133" y="4729117"/>
              <a:ext cx="809625" cy="35615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완료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F18C6C6-9996-4B46-81FB-49EC5D4AD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1" y="4520199"/>
            <a:ext cx="3567791" cy="19535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FDEFB7-92EC-4D1A-AB90-58ADDE2394D6}"/>
              </a:ext>
            </a:extLst>
          </p:cNvPr>
          <p:cNvSpPr/>
          <p:nvPr/>
        </p:nvSpPr>
        <p:spPr>
          <a:xfrm>
            <a:off x="87311" y="4585210"/>
            <a:ext cx="1728107" cy="356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인게임</a:t>
            </a:r>
            <a:r>
              <a:rPr lang="ko-KR" altLang="en-US" b="1" dirty="0"/>
              <a:t> 컨셉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5D2064-F764-4935-8479-FE9658BB9823}"/>
              </a:ext>
            </a:extLst>
          </p:cNvPr>
          <p:cNvSpPr/>
          <p:nvPr/>
        </p:nvSpPr>
        <p:spPr>
          <a:xfrm>
            <a:off x="87311" y="2918370"/>
            <a:ext cx="1728107" cy="356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목적지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AE096-FDAD-43D8-B548-A5E40C26B64E}"/>
              </a:ext>
            </a:extLst>
          </p:cNvPr>
          <p:cNvSpPr/>
          <p:nvPr/>
        </p:nvSpPr>
        <p:spPr>
          <a:xfrm>
            <a:off x="87312" y="905324"/>
            <a:ext cx="1728107" cy="3561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컨셉 이미지</a:t>
            </a:r>
          </a:p>
        </p:txBody>
      </p:sp>
    </p:spTree>
    <p:extLst>
      <p:ext uri="{BB962C8B-B14F-4D97-AF65-F5344CB8AC3E}">
        <p14:creationId xmlns:p14="http://schemas.microsoft.com/office/powerpoint/2010/main" val="12496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63D5FF-6A9C-4020-A87C-40E5526678B2}"/>
              </a:ext>
            </a:extLst>
          </p:cNvPr>
          <p:cNvGrpSpPr/>
          <p:nvPr/>
        </p:nvGrpSpPr>
        <p:grpSpPr>
          <a:xfrm>
            <a:off x="1868224" y="4091883"/>
            <a:ext cx="2667000" cy="2019300"/>
            <a:chOff x="382729" y="147821"/>
            <a:chExt cx="2667000" cy="20193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EF21E6E-C1EE-4439-9A99-FC75626FD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2729" y="147821"/>
              <a:ext cx="2667000" cy="20193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D950FD-ED23-4AAF-AE90-6BF828ED00EC}"/>
                </a:ext>
              </a:extLst>
            </p:cNvPr>
            <p:cNvSpPr txBox="1"/>
            <p:nvPr/>
          </p:nvSpPr>
          <p:spPr>
            <a:xfrm>
              <a:off x="1059486" y="902245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돌고래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D5BBAB-477D-4CDC-9D03-BC60B34D761F}"/>
              </a:ext>
            </a:extLst>
          </p:cNvPr>
          <p:cNvGrpSpPr/>
          <p:nvPr/>
        </p:nvGrpSpPr>
        <p:grpSpPr>
          <a:xfrm>
            <a:off x="1729055" y="588116"/>
            <a:ext cx="3867150" cy="2066925"/>
            <a:chOff x="5153025" y="479700"/>
            <a:chExt cx="3867150" cy="20669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3B0D71-F166-4FA2-87FD-BA081357F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77" b="89862" l="9852" r="90640">
                          <a14:foregroundMark x1="90640" y1="68203" x2="85468" y2="6820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53025" y="479700"/>
              <a:ext cx="3867150" cy="20669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2ADD4-903F-4AEE-9157-8EA87AC46A3D}"/>
                </a:ext>
              </a:extLst>
            </p:cNvPr>
            <p:cNvSpPr txBox="1"/>
            <p:nvPr/>
          </p:nvSpPr>
          <p:spPr>
            <a:xfrm>
              <a:off x="6587695" y="1374662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고래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C42EA6-17EC-46DF-A5CA-C9CFB8FCFF2D}"/>
              </a:ext>
            </a:extLst>
          </p:cNvPr>
          <p:cNvGrpSpPr/>
          <p:nvPr/>
        </p:nvGrpSpPr>
        <p:grpSpPr>
          <a:xfrm>
            <a:off x="5835310" y="-302668"/>
            <a:ext cx="3457575" cy="2409825"/>
            <a:chOff x="7410501" y="3000375"/>
            <a:chExt cx="3457575" cy="24098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D90D4F-57B3-42BE-AFBA-D9B9172D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10501" y="3000375"/>
              <a:ext cx="3457575" cy="24098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EA0A1C-5871-4324-8C61-71E863451BBC}"/>
                </a:ext>
              </a:extLst>
            </p:cNvPr>
            <p:cNvSpPr txBox="1"/>
            <p:nvPr/>
          </p:nvSpPr>
          <p:spPr>
            <a:xfrm>
              <a:off x="8449886" y="406678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</a:rPr>
                <a:t>백상아리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3FC4AF8-01D5-4E35-BA8D-FAFE14348D79}"/>
              </a:ext>
            </a:extLst>
          </p:cNvPr>
          <p:cNvGrpSpPr/>
          <p:nvPr/>
        </p:nvGrpSpPr>
        <p:grpSpPr>
          <a:xfrm>
            <a:off x="-117861" y="3541989"/>
            <a:ext cx="2771775" cy="3267075"/>
            <a:chOff x="-1385888" y="3776662"/>
            <a:chExt cx="2771775" cy="32670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0EAC453-9CC2-4ADC-9EC8-7D55804C0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385888" y="3776662"/>
              <a:ext cx="2771775" cy="32670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C5FF74-75E8-495D-80E2-BBF6D7C95BF5}"/>
                </a:ext>
              </a:extLst>
            </p:cNvPr>
            <p:cNvSpPr txBox="1"/>
            <p:nvPr/>
          </p:nvSpPr>
          <p:spPr>
            <a:xfrm>
              <a:off x="-1027399" y="524992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개복치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3ABA6C-CAE5-4A44-A559-4FB4018EFD31}"/>
              </a:ext>
            </a:extLst>
          </p:cNvPr>
          <p:cNvGrpSpPr/>
          <p:nvPr/>
        </p:nvGrpSpPr>
        <p:grpSpPr>
          <a:xfrm>
            <a:off x="510452" y="1933667"/>
            <a:ext cx="3590925" cy="2076450"/>
            <a:chOff x="510452" y="1933667"/>
            <a:chExt cx="3590925" cy="20764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44E9A5C-6E02-44B5-9031-AEDDD737C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0452" y="1933667"/>
              <a:ext cx="3590925" cy="207645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B2990-1DF2-460B-B7B0-AF442D39D185}"/>
                </a:ext>
              </a:extLst>
            </p:cNvPr>
            <p:cNvSpPr txBox="1"/>
            <p:nvPr/>
          </p:nvSpPr>
          <p:spPr>
            <a:xfrm>
              <a:off x="1844192" y="281161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매너티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B7BF53D-F063-466B-9FEF-001EF4C910CB}"/>
              </a:ext>
            </a:extLst>
          </p:cNvPr>
          <p:cNvGrpSpPr/>
          <p:nvPr/>
        </p:nvGrpSpPr>
        <p:grpSpPr>
          <a:xfrm>
            <a:off x="4062748" y="2546625"/>
            <a:ext cx="1569413" cy="3962400"/>
            <a:chOff x="4525533" y="2224087"/>
            <a:chExt cx="1569413" cy="3962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EBEB110-A98A-43C5-91D1-6E0E0EBB2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05390" y="2224087"/>
              <a:ext cx="1409700" cy="3962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6A831D-A6DB-44EE-B645-1CBB1D832B0A}"/>
                </a:ext>
              </a:extLst>
            </p:cNvPr>
            <p:cNvSpPr txBox="1"/>
            <p:nvPr/>
          </p:nvSpPr>
          <p:spPr>
            <a:xfrm>
              <a:off x="4525533" y="3541989"/>
              <a:ext cx="1569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대왕</a:t>
              </a:r>
              <a:endParaRPr lang="en-US" altLang="ko-KR" sz="12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오징어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F66CCF-254A-4091-BCE9-17B2A197B67B}"/>
              </a:ext>
            </a:extLst>
          </p:cNvPr>
          <p:cNvGrpSpPr/>
          <p:nvPr/>
        </p:nvGrpSpPr>
        <p:grpSpPr>
          <a:xfrm>
            <a:off x="5060948" y="1874285"/>
            <a:ext cx="3619500" cy="2238375"/>
            <a:chOff x="1200099" y="8291512"/>
            <a:chExt cx="3619500" cy="22383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2732B68-E8A6-4797-B5B3-375C6A50F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00099" y="8291512"/>
              <a:ext cx="3619500" cy="223837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29101F-949D-4DF1-AB82-687772CF6063}"/>
                </a:ext>
              </a:extLst>
            </p:cNvPr>
            <p:cNvSpPr txBox="1"/>
            <p:nvPr/>
          </p:nvSpPr>
          <p:spPr>
            <a:xfrm>
              <a:off x="2677580" y="9272198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</a:rPr>
                <a:t>귀상어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0A87B5-2B7A-4461-B46D-09D623A29D7E}"/>
              </a:ext>
            </a:extLst>
          </p:cNvPr>
          <p:cNvGrpSpPr/>
          <p:nvPr/>
        </p:nvGrpSpPr>
        <p:grpSpPr>
          <a:xfrm>
            <a:off x="4982875" y="5100607"/>
            <a:ext cx="2714625" cy="1781175"/>
            <a:chOff x="6015090" y="8520111"/>
            <a:chExt cx="2714625" cy="17811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9A8C3B-AAA0-42FD-8C68-7EBCC0A12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5090" y="8520111"/>
              <a:ext cx="2714625" cy="17811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4E9252-414E-4936-B86D-E05931BED195}"/>
                </a:ext>
              </a:extLst>
            </p:cNvPr>
            <p:cNvSpPr txBox="1"/>
            <p:nvPr/>
          </p:nvSpPr>
          <p:spPr>
            <a:xfrm>
              <a:off x="6625794" y="941069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가오리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6A643F-8057-4116-B60D-DC8989DFACD5}"/>
              </a:ext>
            </a:extLst>
          </p:cNvPr>
          <p:cNvGrpSpPr/>
          <p:nvPr/>
        </p:nvGrpSpPr>
        <p:grpSpPr>
          <a:xfrm>
            <a:off x="9205962" y="66508"/>
            <a:ext cx="3324225" cy="2400300"/>
            <a:chOff x="9925206" y="8520111"/>
            <a:chExt cx="3324225" cy="24003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C16CBC1-9C9C-48F4-8DC9-767BCC07D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25206" y="8520111"/>
              <a:ext cx="3324225" cy="24003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DF0F52-0A9F-49F6-92C9-01704299D121}"/>
                </a:ext>
              </a:extLst>
            </p:cNvPr>
            <p:cNvSpPr txBox="1"/>
            <p:nvPr/>
          </p:nvSpPr>
          <p:spPr>
            <a:xfrm>
              <a:off x="10622587" y="9248608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바다 거북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B56E708-5794-4F24-BD0E-9B2F814EF58B}"/>
              </a:ext>
            </a:extLst>
          </p:cNvPr>
          <p:cNvGrpSpPr/>
          <p:nvPr/>
        </p:nvGrpSpPr>
        <p:grpSpPr>
          <a:xfrm>
            <a:off x="7506947" y="4946202"/>
            <a:ext cx="3571875" cy="2028825"/>
            <a:chOff x="9082138" y="11963397"/>
            <a:chExt cx="3571875" cy="20288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0968BCD-EB65-4E36-8122-664AE9591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313131"/>
                </a:clrFrom>
                <a:clrTo>
                  <a:srgbClr val="31313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82138" y="11963397"/>
              <a:ext cx="3571875" cy="202882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8F6219-9F27-49F5-92AB-B7B19C906F6A}"/>
                </a:ext>
              </a:extLst>
            </p:cNvPr>
            <p:cNvSpPr txBox="1"/>
            <p:nvPr/>
          </p:nvSpPr>
          <p:spPr>
            <a:xfrm>
              <a:off x="9837880" y="12977809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bg1"/>
                  </a:solidFill>
                </a:rPr>
                <a:t>청새치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9858826-ACC9-4C08-ABDB-74A37994B874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사용 가능한 모델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동물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DEE9768-E13D-45A7-8B6F-270493F9235A}"/>
              </a:ext>
            </a:extLst>
          </p:cNvPr>
          <p:cNvGrpSpPr/>
          <p:nvPr/>
        </p:nvGrpSpPr>
        <p:grpSpPr>
          <a:xfrm>
            <a:off x="8382000" y="4019513"/>
            <a:ext cx="3810000" cy="2362200"/>
            <a:chOff x="4572000" y="1066800"/>
            <a:chExt cx="3810000" cy="236220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6C1FCE96-839C-4686-9017-E4488279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72000" y="1066800"/>
              <a:ext cx="3810000" cy="23622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2A8E8C-2255-4089-A878-BF3390A7A9A3}"/>
                </a:ext>
              </a:extLst>
            </p:cNvPr>
            <p:cNvSpPr txBox="1"/>
            <p:nvPr/>
          </p:nvSpPr>
          <p:spPr>
            <a:xfrm>
              <a:off x="6096000" y="2247900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범고래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8BE9056-8932-4212-B524-4112D47C7948}"/>
              </a:ext>
            </a:extLst>
          </p:cNvPr>
          <p:cNvGrpSpPr/>
          <p:nvPr/>
        </p:nvGrpSpPr>
        <p:grpSpPr>
          <a:xfrm>
            <a:off x="5114375" y="3609354"/>
            <a:ext cx="3209925" cy="1876425"/>
            <a:chOff x="2543175" y="4410075"/>
            <a:chExt cx="3209925" cy="187642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8233FED-D960-47BE-8005-C2174611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78042" y1="53807" x2="70326" y2="720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43175" y="4410075"/>
              <a:ext cx="3209925" cy="187642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175CCC-1F22-4F30-AF26-A97D03247A18}"/>
                </a:ext>
              </a:extLst>
            </p:cNvPr>
            <p:cNvSpPr txBox="1"/>
            <p:nvPr/>
          </p:nvSpPr>
          <p:spPr>
            <a:xfrm>
              <a:off x="3524250" y="5209787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상어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2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6A564A-239E-4C88-9415-06864863AE3A}"/>
              </a:ext>
            </a:extLst>
          </p:cNvPr>
          <p:cNvGrpSpPr/>
          <p:nvPr/>
        </p:nvGrpSpPr>
        <p:grpSpPr>
          <a:xfrm>
            <a:off x="8109285" y="1844522"/>
            <a:ext cx="1800225" cy="3028950"/>
            <a:chOff x="1492504" y="1381125"/>
            <a:chExt cx="1800225" cy="302895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0D3D455-5A00-47F9-ABC7-FDCF0157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2504" y="1381125"/>
              <a:ext cx="1800225" cy="30289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C36748-9D37-4011-B0D5-5A447D47A99B}"/>
                </a:ext>
              </a:extLst>
            </p:cNvPr>
            <p:cNvSpPr txBox="1"/>
            <p:nvPr/>
          </p:nvSpPr>
          <p:spPr>
            <a:xfrm>
              <a:off x="1656641" y="1970901"/>
              <a:ext cx="15694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</a:rPr>
                <a:t>해파리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6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47E3C-BC19-499A-A702-D08D0AAD56E2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사용 가능한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E26BA1-B5ED-4935-9A2F-9B2E5A0D5CCD}"/>
              </a:ext>
            </a:extLst>
          </p:cNvPr>
          <p:cNvSpPr/>
          <p:nvPr/>
        </p:nvSpPr>
        <p:spPr>
          <a:xfrm>
            <a:off x="377371" y="1538512"/>
            <a:ext cx="1901371" cy="1745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장면 이동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카메라</a:t>
            </a:r>
            <a:r>
              <a:rPr lang="en-US" altLang="ko-KR" sz="1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****</a:t>
            </a:r>
            <a:r>
              <a:rPr lang="ko-KR" altLang="en-US" sz="1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4FB2E-64F2-4BE5-8A73-9BE78E6AC8D8}"/>
              </a:ext>
            </a:extLst>
          </p:cNvPr>
          <p:cNvSpPr txBox="1"/>
          <p:nvPr/>
        </p:nvSpPr>
        <p:spPr>
          <a:xfrm>
            <a:off x="377371" y="600187"/>
            <a:ext cx="55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복사해서 쓰되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노란 음영 </a:t>
            </a:r>
            <a:r>
              <a:rPr lang="ko-KR" altLang="en-US" dirty="0"/>
              <a:t>부분은 직접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61DC1E-9D4E-423C-9E09-075961FC5B7A}"/>
              </a:ext>
            </a:extLst>
          </p:cNvPr>
          <p:cNvSpPr/>
          <p:nvPr/>
        </p:nvSpPr>
        <p:spPr>
          <a:xfrm>
            <a:off x="2498725" y="1538511"/>
            <a:ext cx="1901371" cy="1745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물체 움직이기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친구가</a:t>
            </a:r>
            <a:r>
              <a:rPr lang="en-US" altLang="ko-KR" sz="1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</a:p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어떻게 움직이게 할 것인가</a:t>
            </a:r>
            <a:r>
              <a:rPr lang="en-US" altLang="ko-KR" sz="1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10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CCE6F-9D85-4D7E-A214-9DDCDE21AE32}"/>
              </a:ext>
            </a:extLst>
          </p:cNvPr>
          <p:cNvSpPr/>
          <p:nvPr/>
        </p:nvSpPr>
        <p:spPr>
          <a:xfrm>
            <a:off x="4620079" y="1538511"/>
            <a:ext cx="1901371" cy="17453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&lt;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버튼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&gt;</a:t>
            </a:r>
          </a:p>
          <a:p>
            <a:pPr algn="ctr"/>
            <a:r>
              <a:rPr lang="ko-KR" altLang="en-US" sz="1200" b="1" dirty="0">
                <a:solidFill>
                  <a:sysClr val="windowText" lastClr="000000"/>
                </a:solidFill>
              </a:rPr>
              <a:t>대사 출력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어떤 컨셉 대사</a:t>
            </a:r>
            <a:r>
              <a:rPr lang="en-US" altLang="ko-KR" sz="10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?</a:t>
            </a:r>
            <a:endParaRPr lang="ko-KR" altLang="en-US" sz="1000" b="1" dirty="0">
              <a:solidFill>
                <a:sysClr val="windowText" lastClr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759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622A20-B38D-4C30-8869-19BF7FDEA9F2}"/>
              </a:ext>
            </a:extLst>
          </p:cNvPr>
          <p:cNvSpPr/>
          <p:nvPr/>
        </p:nvSpPr>
        <p:spPr>
          <a:xfrm>
            <a:off x="918482" y="3909131"/>
            <a:ext cx="30915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발코니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004FB6-5AC2-4B46-8558-0D66C8C3FDFF}"/>
              </a:ext>
            </a:extLst>
          </p:cNvPr>
          <p:cNvSpPr/>
          <p:nvPr/>
        </p:nvSpPr>
        <p:spPr>
          <a:xfrm>
            <a:off x="883801" y="1518957"/>
            <a:ext cx="3164205" cy="2380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바다 공간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7E3C-BC19-499A-A702-D08D0AAD56E2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현재 사용 공간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4FB2E-64F2-4BE5-8A73-9BE78E6AC8D8}"/>
              </a:ext>
            </a:extLst>
          </p:cNvPr>
          <p:cNvSpPr txBox="1"/>
          <p:nvPr/>
        </p:nvSpPr>
        <p:spPr>
          <a:xfrm>
            <a:off x="377371" y="600187"/>
            <a:ext cx="551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복사해서 쓰되</a:t>
            </a:r>
            <a:r>
              <a:rPr lang="en-US" altLang="ko-KR" dirty="0"/>
              <a:t>, </a:t>
            </a:r>
            <a:r>
              <a:rPr lang="ko-KR" altLang="en-US" dirty="0">
                <a:highlight>
                  <a:srgbClr val="FFFF00"/>
                </a:highlight>
              </a:rPr>
              <a:t>노란 음영 </a:t>
            </a:r>
            <a:r>
              <a:rPr lang="ko-KR" altLang="en-US" dirty="0"/>
              <a:t>부분은 직접 입력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A1D49-0433-47B1-B5C2-CE1F76F137EA}"/>
              </a:ext>
            </a:extLst>
          </p:cNvPr>
          <p:cNvGrpSpPr/>
          <p:nvPr/>
        </p:nvGrpSpPr>
        <p:grpSpPr>
          <a:xfrm>
            <a:off x="1336312" y="2981325"/>
            <a:ext cx="2255882" cy="2250855"/>
            <a:chOff x="4546262" y="3099687"/>
            <a:chExt cx="1109331" cy="110685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D8F52D2-D7EC-4072-9E21-12DB7D941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6262" y="3652305"/>
              <a:ext cx="557130" cy="1623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A08B6E4-8C8C-4793-9D90-AEF31B18D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8881" y="3652305"/>
              <a:ext cx="1234" cy="554241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4F1103E-8395-4049-8171-467E992A80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3275" y="3653406"/>
              <a:ext cx="487606" cy="276019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7AE8643-DBF0-426B-82DF-AC5031A3E0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2023" y="3647025"/>
              <a:ext cx="286793" cy="482066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8EDC247-E7FF-4F60-8B71-5E9415A90C5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716455" y="3271594"/>
              <a:ext cx="487606" cy="276019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0718567-5D96-40F5-B46A-774934B185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720219" y="3266912"/>
              <a:ext cx="286793" cy="482066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0636CCD-02B0-43CB-ACED-CA616A5E49B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92066" y="3371005"/>
              <a:ext cx="487606" cy="276019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B1A74E8-C99D-4C8F-92CC-3C5CD301204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94131" y="3171339"/>
              <a:ext cx="286793" cy="482066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6A58C8A8-7A71-4EB9-847D-AC49158FA1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90407" y="3751019"/>
              <a:ext cx="487606" cy="276019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50217D7B-1DB7-45C7-8181-102BF8A351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87456" y="3549654"/>
              <a:ext cx="286793" cy="482066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814765C-09D3-45FE-A17A-E0B6209CA1C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98463" y="3652305"/>
              <a:ext cx="557130" cy="1623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C34FDA78-EDBF-4D4F-A823-B451B09C1CE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101740" y="3099687"/>
              <a:ext cx="1234" cy="554241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AA8B907-7750-4613-97C7-548829FD535D}"/>
                </a:ext>
              </a:extLst>
            </p:cNvPr>
            <p:cNvSpPr/>
            <p:nvPr/>
          </p:nvSpPr>
          <p:spPr>
            <a:xfrm>
              <a:off x="5064012" y="3614315"/>
              <a:ext cx="74055" cy="74055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275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9B9626B-D9CE-4878-B08B-FCD996CA42FC}"/>
              </a:ext>
            </a:extLst>
          </p:cNvPr>
          <p:cNvSpPr txBox="1"/>
          <p:nvPr/>
        </p:nvSpPr>
        <p:spPr>
          <a:xfrm>
            <a:off x="0" y="124008"/>
            <a:ext cx="36671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카메라 추가 요청 방법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19C763-09D5-49BB-B731-238B1A8899C2}"/>
              </a:ext>
            </a:extLst>
          </p:cNvPr>
          <p:cNvSpPr/>
          <p:nvPr/>
        </p:nvSpPr>
        <p:spPr>
          <a:xfrm>
            <a:off x="609600" y="1016000"/>
            <a:ext cx="9129486" cy="523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F27F2F-D2A3-4302-992C-DBB7A6474DEE}"/>
              </a:ext>
            </a:extLst>
          </p:cNvPr>
          <p:cNvSpPr txBox="1"/>
          <p:nvPr/>
        </p:nvSpPr>
        <p:spPr>
          <a:xfrm>
            <a:off x="1463560" y="3153653"/>
            <a:ext cx="1121524" cy="19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bg1"/>
                </a:solidFill>
              </a:rPr>
              <a:t>매너티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7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189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현철</dc:creator>
  <cp:lastModifiedBy>김 현철</cp:lastModifiedBy>
  <cp:revision>7</cp:revision>
  <dcterms:created xsi:type="dcterms:W3CDTF">2020-04-20T16:02:23Z</dcterms:created>
  <dcterms:modified xsi:type="dcterms:W3CDTF">2020-04-20T16:53:28Z</dcterms:modified>
</cp:coreProperties>
</file>