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56" r:id="rId2"/>
    <p:sldId id="259" r:id="rId3"/>
    <p:sldId id="262" r:id="rId4"/>
    <p:sldId id="263" r:id="rId5"/>
    <p:sldId id="264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39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4BA09-94FD-6E45-A13C-C4A1970A8F95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4DD10-7784-884D-BD0E-AE662FC2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4DD10-7784-884D-BD0E-AE662FC24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1AC5ED-0153-49A5-814F-4A730B85E8BE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1E29E84-649E-49F5-9E3E-20723B130D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31260 </a:t>
            </a:r>
            <a:r>
              <a:rPr lang="en-US" dirty="0" smtClean="0"/>
              <a:t>–</a:t>
            </a:r>
            <a:r>
              <a:rPr dirty="0" smtClean="0"/>
              <a:t> Interface Design</a:t>
            </a:r>
            <a:br>
              <a:rPr dirty="0" smtClean="0"/>
            </a:br>
            <a:r>
              <a:rPr sz="3600" dirty="0" smtClean="0"/>
              <a:t>Assignment 3 – Prototype and Evaluation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0" y="4929198"/>
            <a:ext cx="4071966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K</a:t>
            </a:r>
            <a:r>
              <a:rPr kumimoji="0" lang="en-US" sz="2200" b="0" i="0" u="none" strike="noStrike" kern="1200" cap="none" spc="10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endParaRPr kumimoji="0" lang="en-US" sz="2200" b="0" i="0" u="none" strike="noStrike" kern="1200" cap="none" spc="10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11301506 -</a:t>
            </a:r>
            <a:r>
              <a:rPr kumimoji="0" lang="en-US" sz="2200" b="0" i="0" u="none" strike="noStrike" kern="1200" cap="none" spc="10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</a:t>
            </a:r>
            <a:r>
              <a:rPr kumimoji="0" lang="en-US" sz="2200" b="0" i="0" u="none" strike="noStrike" kern="1200" cap="none" spc="10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Kit Chan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200" spc="100" baseline="0" dirty="0" smtClean="0">
                <a:solidFill>
                  <a:schemeClr val="tx2"/>
                </a:solidFill>
              </a:rPr>
              <a:t>11301239</a:t>
            </a:r>
            <a:r>
              <a:rPr lang="en-US" sz="2200" spc="100" dirty="0" smtClean="0">
                <a:solidFill>
                  <a:schemeClr val="tx2"/>
                </a:solidFill>
              </a:rPr>
              <a:t> - </a:t>
            </a:r>
            <a:r>
              <a:rPr lang="en-US" sz="2200" spc="100" baseline="0" dirty="0" smtClean="0">
                <a:solidFill>
                  <a:schemeClr val="tx2"/>
                </a:solidFill>
              </a:rPr>
              <a:t>Ka</a:t>
            </a:r>
            <a:r>
              <a:rPr lang="en-US" sz="2200" spc="100" dirty="0" smtClean="0">
                <a:solidFill>
                  <a:schemeClr val="tx2"/>
                </a:solidFill>
              </a:rPr>
              <a:t> </a:t>
            </a:r>
            <a:r>
              <a:rPr lang="en-US" sz="2200" spc="100" dirty="0" err="1" smtClean="0">
                <a:solidFill>
                  <a:schemeClr val="tx2"/>
                </a:solidFill>
              </a:rPr>
              <a:t>Hei</a:t>
            </a:r>
            <a:r>
              <a:rPr lang="en-US" sz="2200" spc="100" dirty="0" smtClean="0">
                <a:solidFill>
                  <a:schemeClr val="tx2"/>
                </a:solidFill>
              </a:rPr>
              <a:t> Chan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Introduction  to design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  <a:p>
            <a:r>
              <a:rPr lang="en-US" dirty="0" smtClean="0"/>
              <a:t>Scenario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story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Technology used</a:t>
            </a:r>
          </a:p>
          <a:p>
            <a:r>
              <a:rPr lang="en-US" smtClean="0"/>
              <a:t>Demo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up on news from around the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7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 the </a:t>
            </a:r>
            <a:r>
              <a:rPr lang="en-US" dirty="0">
                <a:solidFill>
                  <a:srgbClr val="FF0000"/>
                </a:solidFill>
              </a:rPr>
              <a:t>year 2024 </a:t>
            </a:r>
            <a:r>
              <a:rPr lang="en-US" dirty="0"/>
              <a:t>on a Monday morning in Sydney, </a:t>
            </a:r>
            <a:r>
              <a:rPr lang="en-US" dirty="0">
                <a:solidFill>
                  <a:srgbClr val="FF0000"/>
                </a:solidFill>
              </a:rPr>
              <a:t>Tex</a:t>
            </a:r>
            <a:r>
              <a:rPr lang="en-US" dirty="0"/>
              <a:t> is on his way to his workplace as usual. Tex’ office is situated far away from his home. It </a:t>
            </a:r>
            <a:r>
              <a:rPr lang="en-US" dirty="0">
                <a:solidFill>
                  <a:srgbClr val="FF0000"/>
                </a:solidFill>
              </a:rPr>
              <a:t>takes a long time to travel</a:t>
            </a:r>
            <a:r>
              <a:rPr lang="en-US" dirty="0"/>
              <a:t>. Tex would like to use the travelling time to </a:t>
            </a:r>
            <a:r>
              <a:rPr lang="en-US" dirty="0">
                <a:solidFill>
                  <a:srgbClr val="FF0000"/>
                </a:solidFill>
              </a:rPr>
              <a:t>read the latest news</a:t>
            </a:r>
            <a:r>
              <a:rPr lang="en-US" dirty="0"/>
              <a:t>. He is particularly </a:t>
            </a:r>
            <a:r>
              <a:rPr lang="en-US" dirty="0">
                <a:solidFill>
                  <a:srgbClr val="FF0000"/>
                </a:solidFill>
              </a:rPr>
              <a:t>interested in world affairs and sport news</a:t>
            </a:r>
            <a:r>
              <a:rPr lang="en-US" dirty="0"/>
              <a:t>. Currently it is during NBA season, Tex is a </a:t>
            </a:r>
            <a:r>
              <a:rPr lang="en-US" dirty="0">
                <a:solidFill>
                  <a:srgbClr val="FF0000"/>
                </a:solidFill>
              </a:rPr>
              <a:t>fan of the basketball </a:t>
            </a:r>
            <a:r>
              <a:rPr lang="en-US" dirty="0"/>
              <a:t>team </a:t>
            </a:r>
            <a:r>
              <a:rPr lang="en-US" dirty="0" smtClean="0"/>
              <a:t>Chicago </a:t>
            </a:r>
            <a:r>
              <a:rPr lang="en-US" dirty="0"/>
              <a:t>B</a:t>
            </a:r>
            <a:r>
              <a:rPr lang="en-US" dirty="0" smtClean="0"/>
              <a:t>ulls so </a:t>
            </a:r>
            <a:r>
              <a:rPr lang="en-US" dirty="0"/>
              <a:t>he would like to catch up news about their latest matches and events. Besides the tension of </a:t>
            </a:r>
            <a:r>
              <a:rPr lang="en-US" dirty="0">
                <a:solidFill>
                  <a:srgbClr val="FF0000"/>
                </a:solidFill>
              </a:rPr>
              <a:t>Cold War 2 </a:t>
            </a:r>
            <a:r>
              <a:rPr lang="en-US" dirty="0"/>
              <a:t>is growing, Tex is very worried about the situation.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2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 wants to read and follow interesting news highlights from around the world while on his way to work.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1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C_035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61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7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 Projector built-in on mobile phone in 2024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937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smtClean="0"/>
              <a:t>JavaScript</a:t>
            </a:r>
          </a:p>
          <a:p>
            <a:endParaRPr lang="en-US" dirty="0" smtClean="0"/>
          </a:p>
          <a:p>
            <a:r>
              <a:rPr lang="en-US" dirty="0" smtClean="0"/>
              <a:t>Bootstrap CSS Framework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Leaflet JS map library</a:t>
            </a:r>
          </a:p>
          <a:p>
            <a:endParaRPr lang="en-US" dirty="0"/>
          </a:p>
          <a:p>
            <a:r>
              <a:rPr lang="en-US" dirty="0" smtClean="0"/>
              <a:t>Tested on Firefox 21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02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459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216</TotalTime>
  <Words>212</Words>
  <Application>Microsoft Office PowerPoint</Application>
  <PresentationFormat>On-screen Show (4:3)</PresentationFormat>
  <Paragraphs>32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31260 – Interface Design Assignment 3 – Prototype and Evaluation</vt:lpstr>
      <vt:lpstr>Introduction  to design project</vt:lpstr>
      <vt:lpstr>Goal</vt:lpstr>
      <vt:lpstr>Scenario</vt:lpstr>
      <vt:lpstr>User Story</vt:lpstr>
      <vt:lpstr>The design</vt:lpstr>
      <vt:lpstr>Assumptions</vt:lpstr>
      <vt:lpstr>Technology used</vt:lpstr>
      <vt:lpstr>Prototype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31260 – Interface Design Assignment 2 – Prototype and Evaluation</dc:title>
  <dc:creator>KIT</dc:creator>
  <cp:lastModifiedBy>Chi Chan</cp:lastModifiedBy>
  <cp:revision>33</cp:revision>
  <dcterms:created xsi:type="dcterms:W3CDTF">2013-05-06T11:33:47Z</dcterms:created>
  <dcterms:modified xsi:type="dcterms:W3CDTF">2013-06-04T07:43:19Z</dcterms:modified>
</cp:coreProperties>
</file>