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9" r:id="rId2"/>
    <p:sldId id="474" r:id="rId3"/>
    <p:sldId id="479" r:id="rId4"/>
    <p:sldId id="489" r:id="rId5"/>
    <p:sldId id="490" r:id="rId6"/>
    <p:sldId id="491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</p:sldIdLst>
  <p:sldSz cx="9144000" cy="6858000" type="screen4x3"/>
  <p:notesSz cx="9448800" cy="7188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6C0092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40458C"/>
    <a:srgbClr val="F8F3E4"/>
    <a:srgbClr val="E7CEC9"/>
    <a:srgbClr val="D3EDDE"/>
    <a:srgbClr val="FFFFB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1110" y="174"/>
      </p:cViewPr>
      <p:guideLst>
        <p:guide orient="horz" pos="21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51463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algn="r"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51463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4B8DC9B7-F9DC-41C2-957E-15A4BA864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51463" y="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>
            <a:lvl1pPr algn="r"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39750"/>
            <a:ext cx="3589338" cy="2693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3414713"/>
            <a:ext cx="755967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defTabSz="932712"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51463" y="6826250"/>
            <a:ext cx="40957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6" tIns="46632" rIns="93266" bIns="4663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47407DB5-F89C-4BE0-A776-F76E611C22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1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C0092"/>
                </a:solidFill>
                <a:latin typeface="Tahoma" panose="020B0604030504040204" pitchFamily="34" charset="0"/>
              </a:defRPr>
            </a:lvl9pPr>
          </a:lstStyle>
          <a:p>
            <a:fld id="{6A90DB6B-2E47-4649-AB1F-31FAB379E7CB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6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7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8" name="Line 62"/>
          <p:cNvSpPr>
            <a:spLocks noChangeShapeType="1"/>
          </p:cNvSpPr>
          <p:nvPr/>
        </p:nvSpPr>
        <p:spPr bwMode="ltGray">
          <a:xfrm>
            <a:off x="90678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63"/>
          <p:cNvGrpSpPr>
            <a:grpSpLocks/>
          </p:cNvGrpSpPr>
          <p:nvPr/>
        </p:nvGrpSpPr>
        <p:grpSpPr bwMode="auto">
          <a:xfrm>
            <a:off x="120650" y="152400"/>
            <a:ext cx="1784350" cy="2324100"/>
            <a:chOff x="96" y="916"/>
            <a:chExt cx="2208" cy="2876"/>
          </a:xfrm>
        </p:grpSpPr>
        <p:sp>
          <p:nvSpPr>
            <p:cNvPr id="60" name="Line 64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rc 66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116 w 43195"/>
                <a:gd name="T1" fmla="*/ 0 h 43200"/>
                <a:gd name="T2" fmla="*/ 0 w 43195"/>
                <a:gd name="T3" fmla="*/ 123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79" name="Rectangle 6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982" name="Rectangle 70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800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252413"/>
            <a:ext cx="2168525" cy="5233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252413"/>
            <a:ext cx="6354763" cy="5233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24897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6214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271149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8" y="1371600"/>
            <a:ext cx="4225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13" y="1371600"/>
            <a:ext cx="4225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16444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13488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27971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0199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18974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</p:spTree>
    <p:extLst>
      <p:ext uri="{BB962C8B-B14F-4D97-AF65-F5344CB8AC3E}">
        <p14:creationId xmlns:p14="http://schemas.microsoft.com/office/powerpoint/2010/main" val="39976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4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7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7" name="Group 57"/>
          <p:cNvGrpSpPr>
            <a:grpSpLocks/>
          </p:cNvGrpSpPr>
          <p:nvPr userDrawn="1"/>
        </p:nvGrpSpPr>
        <p:grpSpPr bwMode="auto">
          <a:xfrm>
            <a:off x="6605588" y="6400800"/>
            <a:ext cx="2386012" cy="457200"/>
            <a:chOff x="2064" y="3984"/>
            <a:chExt cx="1920" cy="288"/>
          </a:xfrm>
        </p:grpSpPr>
        <p:sp>
          <p:nvSpPr>
            <p:cNvPr id="1037" name="Rectangle 58" descr="60%"/>
            <p:cNvSpPr>
              <a:spLocks noChangeArrowheads="1"/>
            </p:cNvSpPr>
            <p:nvPr userDrawn="1"/>
          </p:nvSpPr>
          <p:spPr bwMode="ltGray">
            <a:xfrm>
              <a:off x="2113" y="4032"/>
              <a:ext cx="1823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6C009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38" name="Line 59"/>
            <p:cNvSpPr>
              <a:spLocks noChangeShapeType="1"/>
            </p:cNvSpPr>
            <p:nvPr userDrawn="1"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60"/>
            <p:cNvSpPr>
              <a:spLocks noChangeShapeType="1"/>
            </p:cNvSpPr>
            <p:nvPr userDrawn="1"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61"/>
            <p:cNvSpPr>
              <a:spLocks noChangeShapeType="1"/>
            </p:cNvSpPr>
            <p:nvPr userDrawn="1"/>
          </p:nvSpPr>
          <p:spPr bwMode="ltGray">
            <a:xfrm>
              <a:off x="2113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62"/>
            <p:cNvSpPr>
              <a:spLocks noChangeShapeType="1"/>
            </p:cNvSpPr>
            <p:nvPr userDrawn="1"/>
          </p:nvSpPr>
          <p:spPr bwMode="ltGray">
            <a:xfrm>
              <a:off x="3935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Line 80"/>
          <p:cNvSpPr>
            <a:spLocks noChangeShapeType="1"/>
          </p:cNvSpPr>
          <p:nvPr/>
        </p:nvSpPr>
        <p:spPr bwMode="ltGray">
          <a:xfrm>
            <a:off x="90678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81"/>
          <p:cNvGrpSpPr>
            <a:grpSpLocks/>
          </p:cNvGrpSpPr>
          <p:nvPr/>
        </p:nvGrpSpPr>
        <p:grpSpPr bwMode="auto">
          <a:xfrm>
            <a:off x="120650" y="152400"/>
            <a:ext cx="1784350" cy="2324100"/>
            <a:chOff x="96" y="916"/>
            <a:chExt cx="2208" cy="2876"/>
          </a:xfrm>
        </p:grpSpPr>
        <p:sp>
          <p:nvSpPr>
            <p:cNvPr id="1034" name="Line 82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83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Arc 84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116 w 43195"/>
                <a:gd name="T1" fmla="*/ 0 h 43200"/>
                <a:gd name="T2" fmla="*/ 0 w 43195"/>
                <a:gd name="T3" fmla="*/ 123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371600"/>
            <a:ext cx="8604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510" name="Rectangle 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11" name="Rectangle 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5575" y="6477000"/>
            <a:ext cx="2409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1033" name="Rectangle 86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524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Master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3" panose="05040102010807070707" pitchFamily="18" charset="2"/>
        <a:buChar char="&quo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3" panose="05040102010807070707" pitchFamily="18" charset="2"/>
        <a:buChar char="9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127.0.0.1:8000/adm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6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0525" y="2130425"/>
            <a:ext cx="8461375" cy="2346041"/>
          </a:xfrm>
        </p:spPr>
        <p:txBody>
          <a:bodyPr/>
          <a:lstStyle/>
          <a:p>
            <a:pPr algn="ctr"/>
            <a:r>
              <a:rPr lang="en-US" sz="3600" dirty="0" smtClean="0"/>
              <a:t> Eagle Financial Services Assignment Start Up</a:t>
            </a:r>
            <a:endParaRPr lang="en-US" sz="4400" dirty="0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381000"/>
            <a:ext cx="8229600" cy="685800"/>
          </a:xfrm>
        </p:spPr>
        <p:txBody>
          <a:bodyPr/>
          <a:lstStyle/>
          <a:p>
            <a:r>
              <a:rPr lang="en-US" dirty="0"/>
              <a:t>Now we need to edit the settings.py and add </a:t>
            </a:r>
            <a:r>
              <a:rPr lang="en-US" dirty="0" smtClean="0"/>
              <a:t>the portfolio </a:t>
            </a:r>
            <a:r>
              <a:rPr lang="en-US" dirty="0"/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1753322"/>
            <a:ext cx="3288893" cy="906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1753322"/>
            <a:ext cx="2524125" cy="1685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523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add the data </a:t>
            </a:r>
            <a:r>
              <a:rPr lang="en-US" dirty="0" smtClean="0"/>
              <a:t>model for </a:t>
            </a:r>
            <a:r>
              <a:rPr lang="en-US" dirty="0" err="1" smtClean="0"/>
              <a:t>efsblog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1150" y="1019175"/>
            <a:ext cx="8604250" cy="647700"/>
          </a:xfrm>
        </p:spPr>
        <p:txBody>
          <a:bodyPr/>
          <a:lstStyle/>
          <a:p>
            <a:r>
              <a:rPr lang="en-US" dirty="0" smtClean="0"/>
              <a:t>Add the data model in the tutorial to models.py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Next, add the admin.py code in the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24263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987" name="Picture 3" descr="https://lh3.googleusercontent.com/hcAHGu6P5IOawcZIOlF1oIa-VV_j_zz635esyBBMmvJjoRpiyjQDfCsPyHwVQu2q8zPwCZCNIArtT4e69vqorEWUQj0i_t_NTAyOOHhjhHI5ywCNIE5O9vqc4sqKa0LZYB5Ffy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00200"/>
            <a:ext cx="8350250" cy="39862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4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65370"/>
            <a:ext cx="8229600" cy="685800"/>
          </a:xfrm>
        </p:spPr>
        <p:txBody>
          <a:bodyPr/>
          <a:lstStyle/>
          <a:p>
            <a:r>
              <a:rPr lang="en-US" dirty="0"/>
              <a:t>Next we </a:t>
            </a:r>
            <a:r>
              <a:rPr lang="en-US" dirty="0" err="1"/>
              <a:t>makemigrations</a:t>
            </a:r>
            <a:r>
              <a:rPr lang="en-US" dirty="0"/>
              <a:t> and migrate to update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634" y="6581001"/>
            <a:ext cx="8160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https://tutorial.djangogirls.org/en/django_models/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D421-40D4-4470-89FE-8C752F83D795}"/>
              </a:ext>
            </a:extLst>
          </p:cNvPr>
          <p:cNvSpPr txBox="1"/>
          <p:nvPr/>
        </p:nvSpPr>
        <p:spPr>
          <a:xfrm>
            <a:off x="502749" y="955582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python manage.py </a:t>
            </a:r>
            <a:r>
              <a:rPr lang="en-US" sz="2000" b="1" dirty="0" err="1">
                <a:solidFill>
                  <a:srgbClr val="00B050"/>
                </a:solidFill>
              </a:rPr>
              <a:t>makemigrations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Python manage.py migrate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990725"/>
            <a:ext cx="84010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0BA-F131-48E3-9ED7-845BC7E0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8" y="283675"/>
            <a:ext cx="8229600" cy="685800"/>
          </a:xfrm>
        </p:spPr>
        <p:txBody>
          <a:bodyPr/>
          <a:lstStyle/>
          <a:p>
            <a:r>
              <a:rPr lang="en-US" dirty="0"/>
              <a:t>Now we add the following into admin.py and </a:t>
            </a:r>
            <a:r>
              <a:rPr lang="en-US" dirty="0" err="1"/>
              <a:t>createsuperuser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1EB0-4358-4531-83B5-1AB33BE40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7F244-2DC8-47C7-9A07-760172E19285}"/>
              </a:ext>
            </a:extLst>
          </p:cNvPr>
          <p:cNvSpPr/>
          <p:nvPr/>
        </p:nvSpPr>
        <p:spPr>
          <a:xfrm>
            <a:off x="746369" y="1105433"/>
            <a:ext cx="671732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from </a:t>
            </a:r>
            <a:r>
              <a:rPr lang="en-US" sz="20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django.contrib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 import admin</a:t>
            </a:r>
          </a:p>
          <a:p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from .models import Post</a:t>
            </a:r>
          </a:p>
          <a:p>
            <a:endParaRPr lang="en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admin.site.register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(Post)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DB823-D5A2-4892-954B-E019A5792845}"/>
              </a:ext>
            </a:extLst>
          </p:cNvPr>
          <p:cNvSpPr/>
          <p:nvPr/>
        </p:nvSpPr>
        <p:spPr>
          <a:xfrm>
            <a:off x="631352" y="2646471"/>
            <a:ext cx="2957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createsuperuser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3897F-ED1D-40B5-BBD2-B37C5573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2" y="3413658"/>
            <a:ext cx="6904815" cy="18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A50C-96F5-4CDC-8C47-63C02308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77" y="1155818"/>
            <a:ext cx="8229600" cy="685800"/>
          </a:xfrm>
        </p:spPr>
        <p:txBody>
          <a:bodyPr/>
          <a:lstStyle/>
          <a:p>
            <a:r>
              <a:rPr lang="en-US" dirty="0"/>
              <a:t> python manage.py </a:t>
            </a:r>
            <a:r>
              <a:rPr lang="en-US" dirty="0" err="1"/>
              <a:t>runserver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type </a:t>
            </a:r>
            <a:r>
              <a:rPr lang="en-US" dirty="0">
                <a:hlinkClick r:id="rId2"/>
              </a:rPr>
              <a:t>http://127.0.0.1:8000/admin/</a:t>
            </a:r>
            <a:r>
              <a:rPr lang="en-US" dirty="0"/>
              <a:t> in the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D84A-3962-48A6-A8B7-6ECB2439E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B9B2DF-06AC-443C-9A28-E393A9AB8B8C}"/>
              </a:ext>
            </a:extLst>
          </p:cNvPr>
          <p:cNvSpPr txBox="1">
            <a:spLocks/>
          </p:cNvSpPr>
          <p:nvPr/>
        </p:nvSpPr>
        <p:spPr bwMode="auto">
          <a:xfrm>
            <a:off x="445377" y="359636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kern="0" dirty="0"/>
              <a:t>Do </a:t>
            </a:r>
            <a:r>
              <a:rPr lang="en-US" kern="0" dirty="0" err="1"/>
              <a:t>runserver</a:t>
            </a:r>
            <a:r>
              <a:rPr lang="en-US" kern="0" dirty="0"/>
              <a:t> so see the Admin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" y="2075026"/>
            <a:ext cx="75723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502-E668-4255-B680-94B68086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add a couple of </a:t>
            </a:r>
            <a:r>
              <a:rPr lang="en-US" dirty="0" smtClean="0"/>
              <a:t>customers, stocks and investments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0FF16-1470-4635-ADB6-1046243A7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800600"/>
            <a:ext cx="786765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4" y="938213"/>
            <a:ext cx="2440216" cy="3711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661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Activity: </a:t>
            </a:r>
            <a:r>
              <a:rPr lang="en-US" b="1" dirty="0"/>
              <a:t>Build your Django </a:t>
            </a:r>
            <a:r>
              <a:rPr lang="en-US" b="1" dirty="0" smtClean="0"/>
              <a:t>EFS </a:t>
            </a:r>
            <a:r>
              <a:rPr lang="en-US" b="1" dirty="0"/>
              <a:t>application.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750" y="938213"/>
            <a:ext cx="8604250" cy="2889204"/>
          </a:xfrm>
        </p:spPr>
        <p:txBody>
          <a:bodyPr/>
          <a:lstStyle/>
          <a:p>
            <a:r>
              <a:rPr lang="en-US" sz="2000" dirty="0"/>
              <a:t>You should have a system with python installed and in the path.  If it is not installed go to </a:t>
            </a:r>
            <a:r>
              <a:rPr lang="en-US" sz="2000" dirty="0">
                <a:hlinkClick r:id="rId2"/>
              </a:rPr>
              <a:t>https://www.python.org/downloads/release/python-361/</a:t>
            </a:r>
            <a:endParaRPr lang="en-US" sz="2000" dirty="0"/>
          </a:p>
          <a:p>
            <a:r>
              <a:rPr lang="en-US" sz="2000" dirty="0"/>
              <a:t>Be sure it is python </a:t>
            </a:r>
            <a:r>
              <a:rPr lang="en-US" sz="2000" dirty="0" smtClean="0"/>
              <a:t>3.61 or above</a:t>
            </a:r>
            <a:endParaRPr lang="en-US" sz="2000" dirty="0"/>
          </a:p>
          <a:p>
            <a:r>
              <a:rPr lang="en-US" sz="2000" dirty="0"/>
              <a:t>Create a directory for the </a:t>
            </a:r>
            <a:r>
              <a:rPr lang="en-US" sz="2000" dirty="0" smtClean="0"/>
              <a:t>EFS </a:t>
            </a:r>
            <a:r>
              <a:rPr lang="en-US" sz="2000" dirty="0"/>
              <a:t>project.  I called it C:\</a:t>
            </a:r>
            <a:r>
              <a:rPr lang="en-US" sz="2000" dirty="0" smtClean="0"/>
              <a:t>python\efsblog</a:t>
            </a:r>
            <a:endParaRPr lang="en-US" sz="2000" dirty="0"/>
          </a:p>
          <a:p>
            <a:r>
              <a:rPr lang="en-US" sz="2000" dirty="0"/>
              <a:t>Use the command line interface and run the following command: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pip install Django==</a:t>
            </a:r>
            <a:r>
              <a:rPr lang="en-US" sz="2000" b="1" dirty="0" smtClean="0">
                <a:solidFill>
                  <a:srgbClr val="008000"/>
                </a:solidFill>
              </a:rPr>
              <a:t>1.11.2 </a:t>
            </a:r>
            <a:r>
              <a:rPr lang="en-US" sz="2000" dirty="0" smtClean="0"/>
              <a:t>if you have not done so already</a:t>
            </a:r>
            <a:endParaRPr lang="en-US" sz="2000" dirty="0"/>
          </a:p>
          <a:p>
            <a:r>
              <a:rPr lang="en-US" sz="2000" dirty="0"/>
              <a:t>You should see: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5" y="3941649"/>
            <a:ext cx="7837145" cy="24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your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With your chosen directory, run the following command to create a project called </a:t>
            </a:r>
            <a:r>
              <a:rPr lang="en-US" sz="2000" dirty="0" err="1" smtClean="0"/>
              <a:t>efsblog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008000"/>
                </a:solidFill>
              </a:rPr>
              <a:t>django</a:t>
            </a:r>
            <a:r>
              <a:rPr lang="en-US" b="1" dirty="0">
                <a:solidFill>
                  <a:srgbClr val="008000"/>
                </a:solidFill>
              </a:rPr>
              <a:t>-admin </a:t>
            </a:r>
            <a:r>
              <a:rPr lang="en-US" b="1" dirty="0" err="1">
                <a:solidFill>
                  <a:srgbClr val="008000"/>
                </a:solidFill>
              </a:rPr>
              <a:t>startproject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efsblog</a:t>
            </a:r>
            <a:endParaRPr lang="en-US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3" y="2545489"/>
            <a:ext cx="5738813" cy="4105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3" y="2545489"/>
            <a:ext cx="2865437" cy="16192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1469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 you will eventually need for part 3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371599"/>
            <a:ext cx="8604250" cy="221058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pip install </a:t>
            </a:r>
            <a:r>
              <a:rPr lang="en-US" b="1" dirty="0" err="1" smtClean="0">
                <a:solidFill>
                  <a:srgbClr val="00B050"/>
                </a:solidFill>
              </a:rPr>
              <a:t>djangorestframework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Next you will need to add the following to the apps section of settings.py 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pic>
        <p:nvPicPr>
          <p:cNvPr id="38914" name="Picture 2" descr="https://lh4.googleusercontent.com/7yeAmFrbGDYataYbVZ921jVhQxnG50ngEjzcHyFUvMb_PLkSDhkMI24jaTsHUFjGV5ygWgbfsbfX7oUQnGXwMQ_nrejN_7n7BiJUqt816xQQhBwN3NIy1yr_h8I-z6TBIYN29w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3" y="2015225"/>
            <a:ext cx="6045462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https://lh6.googleusercontent.com/MSUs0IOk84LDcgdmpyRYfjVNyb1GoRwXoFaICeeSnhkRjAsv4-C3KfMzABHMXdSnyA4xvF3YsTJBLMYuxWAaZTXHaSJ10maWA7BxEonyptP89W51UpMO5hS-UEF0WDu4t62TLZ1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8" y="3667223"/>
            <a:ext cx="4534293" cy="25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1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 you will eventually need for part 3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51" y="942212"/>
            <a:ext cx="8124499" cy="55137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pip install yahoo-finance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pic>
        <p:nvPicPr>
          <p:cNvPr id="40962" name="Picture 2" descr="https://lh3.googleusercontent.com/SLbZCiaw__J-nhRvZh6IlgYqnDP2cq3pArE9W61K5jXL_7_P2TQ1q_5SwbL30YJYLUD10ne-Wq3DQ6ECNK1DLAMYere4_qlXME5dnbKTy4m_CpS_8JWDtH9_2DsP5Rv6bpTXMM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1" y="2048795"/>
            <a:ext cx="6858000" cy="2108426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9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 you will eventually need for part 3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34" y="870349"/>
            <a:ext cx="8604250" cy="221058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pip install </a:t>
            </a:r>
            <a:r>
              <a:rPr lang="en-US" b="1" dirty="0" err="1">
                <a:solidFill>
                  <a:srgbClr val="00B050"/>
                </a:solidFill>
              </a:rPr>
              <a:t>django-mathfilters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Next you will need to add the following to the apps section of settings.py 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George Royce   </a:t>
            </a:r>
            <a:endParaRPr lang="en-US"/>
          </a:p>
        </p:txBody>
      </p:sp>
      <p:pic>
        <p:nvPicPr>
          <p:cNvPr id="39938" name="Picture 2" descr="https://lh6.googleusercontent.com/m6az8huvS6aht6nsWTcaGWy4qhE8rMl43C9viZIB1BOvNgXGwh3j9nTdASUHGcdCoUhuBtd5yvlhN-OlYVht3Vmf9N2MlP0TyTQ78RJg0BGEe7f2hjCXhf3jo2i8M-u0Ir6wMh3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1" y="1486100"/>
            <a:ext cx="6412027" cy="1294807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https://lh4.googleusercontent.com/DTyvhVDEf1CCjr57i-UgwDTM2MvJK98fVzRz4_LJOb1ousp7E2zEGi9nV5r5BTtyK_nmvW_JSY5nmk_i5yYYDo9lUjN9GmpalyNjNygIVomwBDoh2EqVw8hqhLQMhSX_JEPPh1Z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1" y="3819083"/>
            <a:ext cx="4496585" cy="2223497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95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do an initial migration and create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071154"/>
            <a:ext cx="8604250" cy="1554480"/>
          </a:xfrm>
        </p:spPr>
        <p:txBody>
          <a:bodyPr/>
          <a:lstStyle/>
          <a:p>
            <a:r>
              <a:rPr lang="en-US" sz="2000" dirty="0"/>
              <a:t>From the </a:t>
            </a:r>
            <a:r>
              <a:rPr lang="en-US" sz="2000" smtClean="0"/>
              <a:t>efsblog </a:t>
            </a:r>
            <a:r>
              <a:rPr lang="en-US" sz="2000" dirty="0"/>
              <a:t>project directory (must have manage.py in directory, issue this command: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python manage.py migrate</a:t>
            </a:r>
          </a:p>
          <a:p>
            <a:r>
              <a:rPr lang="en-US" sz="2000" dirty="0"/>
              <a:t>You should see: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520442"/>
            <a:ext cx="5838399" cy="3438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96" y="2520442"/>
            <a:ext cx="2504257" cy="128587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7869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Run server to see initial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9" y="868408"/>
            <a:ext cx="8604250" cy="1031966"/>
          </a:xfrm>
        </p:spPr>
        <p:txBody>
          <a:bodyPr/>
          <a:lstStyle/>
          <a:p>
            <a:r>
              <a:rPr lang="en-US" dirty="0"/>
              <a:t>Again, in the </a:t>
            </a:r>
            <a:r>
              <a:rPr lang="en-US" sz="2000" dirty="0"/>
              <a:t>project</a:t>
            </a:r>
            <a:r>
              <a:rPr lang="en-US" dirty="0"/>
              <a:t> directory, issue the following command: </a:t>
            </a:r>
            <a:r>
              <a:rPr lang="en-US" b="1" dirty="0">
                <a:solidFill>
                  <a:srgbClr val="008000"/>
                </a:solidFill>
              </a:rPr>
              <a:t>python manage.py </a:t>
            </a:r>
            <a:r>
              <a:rPr lang="en-US" b="1" dirty="0" err="1">
                <a:solidFill>
                  <a:srgbClr val="008000"/>
                </a:solidFill>
              </a:rPr>
              <a:t>runserver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27" y="3834744"/>
            <a:ext cx="71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Go to your browser and type in: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http://127.0.0.1:8000/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should see: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9" y="4567508"/>
            <a:ext cx="7595734" cy="1924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37" y="1790566"/>
            <a:ext cx="6981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 is time to create the </a:t>
            </a:r>
            <a:r>
              <a:rPr lang="en-US" dirty="0" err="1" smtClean="0"/>
              <a:t>efsblog</a:t>
            </a:r>
            <a:r>
              <a:rPr lang="en-US" dirty="0" smtClean="0"/>
              <a:t> </a:t>
            </a:r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14846"/>
            <a:ext cx="8604250" cy="927463"/>
          </a:xfrm>
        </p:spPr>
        <p:txBody>
          <a:bodyPr/>
          <a:lstStyle/>
          <a:p>
            <a:r>
              <a:rPr lang="en-US" dirty="0"/>
              <a:t>Again, in the project run the following command: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python manage.py </a:t>
            </a:r>
            <a:r>
              <a:rPr lang="en-US" b="1" dirty="0" err="1">
                <a:solidFill>
                  <a:srgbClr val="008000"/>
                </a:solidFill>
              </a:rPr>
              <a:t>startapp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portfolio</a:t>
            </a:r>
            <a:endParaRPr lang="en-US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George Royce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2142309"/>
            <a:ext cx="4979653" cy="4582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91" y="2134683"/>
            <a:ext cx="265747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06777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 design template">
  <a:themeElements>
    <a:clrScheme name="Blueprint design template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6C0092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6C0092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design templat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design template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design template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Blueprint design template</Template>
  <TotalTime>13096</TotalTime>
  <Words>417</Words>
  <Application>Microsoft Office PowerPoint</Application>
  <PresentationFormat>On-screen Show (4:3)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Comic Sans MS</vt:lpstr>
      <vt:lpstr>Tahoma</vt:lpstr>
      <vt:lpstr>Wingdings 3</vt:lpstr>
      <vt:lpstr>Blueprint design template</vt:lpstr>
      <vt:lpstr> Eagle Financial Services Assignment Start Up</vt:lpstr>
      <vt:lpstr>Activity: Build your Django EFS application.</vt:lpstr>
      <vt:lpstr> Create your Django project</vt:lpstr>
      <vt:lpstr>Add items you will eventually need for part 3 of project</vt:lpstr>
      <vt:lpstr>Add items you will eventually need for part 3 of project</vt:lpstr>
      <vt:lpstr>Add items you will eventually need for part 3 of project</vt:lpstr>
      <vt:lpstr>Time to do an initial migration and create the database</vt:lpstr>
      <vt:lpstr>Run server to see initial output</vt:lpstr>
      <vt:lpstr>Now it is time to create the efsblog application</vt:lpstr>
      <vt:lpstr>Now we need to edit the settings.py and add the portfolio application</vt:lpstr>
      <vt:lpstr>Now we need to add the data model for efsblog</vt:lpstr>
      <vt:lpstr>Next we makemigrations and migrate to update DB</vt:lpstr>
      <vt:lpstr>Now we add the following into admin.py and createsuperuser</vt:lpstr>
      <vt:lpstr> python manage.py runserver  and type http://127.0.0.1:8000/admin/ in the browser</vt:lpstr>
      <vt:lpstr>Finally add a couple of customers, stocks and investments</vt:lpstr>
    </vt:vector>
  </TitlesOfParts>
  <Manager/>
  <Company>LIMRA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LLombard</dc:creator>
  <cp:keywords/>
  <dc:description/>
  <cp:lastModifiedBy>George Royce</cp:lastModifiedBy>
  <cp:revision>383</cp:revision>
  <cp:lastPrinted>2005-05-08T21:30:18Z</cp:lastPrinted>
  <dcterms:created xsi:type="dcterms:W3CDTF">2004-06-29T14:22:32Z</dcterms:created>
  <dcterms:modified xsi:type="dcterms:W3CDTF">2017-07-12T19:34:41Z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TC010689871033</vt:lpwstr>
  </property>
</Properties>
</file>