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log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stash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6372094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컴퓨터과학전공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2111932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노경희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log  2. git stash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경희 노</cp:lastModifiedBy>
  <cp:revision>2</cp:revision>
  <dcterms:created xsi:type="dcterms:W3CDTF">2024-03-24T03:26:20Z</dcterms:created>
  <dcterms:modified xsi:type="dcterms:W3CDTF">2024-05-01T09:59:39Z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