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>
        <p:scale>
          <a:sx n="100" d="100"/>
          <a:sy n="100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ADE5-28A7-504B-8F46-74F50A806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A355AB-C2FB-804E-8597-64923DE2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727B1-632B-834D-9B8A-84088B09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6D339-FB71-E44B-B8D4-D4510B11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7197-984D-B341-9093-DABCDEE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3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75B4A-D8C9-8445-97BA-64ED1988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6AD29-4001-A649-A988-1F5C727C1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4EA3-D094-8247-ADBE-3ABC38B4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63BC6-A026-F04B-A62F-01F6FB16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2A0ED-A594-E847-838B-7B9F1D8A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135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A5E5E4-083D-C842-8F1E-208F1DD9C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13885-622E-BA4A-9696-EC0601F0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4C9F1-2142-2441-BE77-D9ABB4B8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FECC8-B545-3D4E-A32A-5E78D796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6B6E-F5F9-F943-8D2F-3D52ACFE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80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79F0-BB2C-234F-B2D1-299B3F7D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FA7A7-5956-7048-8093-4BBCF3F6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8897B-46AA-9246-B870-EC0CBD5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4EEA1-F781-CC47-B7BA-AEAC3BE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9E60-E99E-8D41-98FD-E2EDC673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641-B7CD-2847-B5BE-6E98B79B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82DA5-1666-7C40-A389-660E5B36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EF55-9D52-B94E-916F-D893AFE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BB557-60B3-934D-96E0-A6A5529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59321-C6DF-8445-8AA9-6757A227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6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A1DC8-0B63-D64A-93D1-09E82A6E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D4213-5B2C-2441-8499-F0807B0F4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B0A15-112E-714C-A284-29D0F5C6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2F401-B715-4E4E-A02D-6503527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ED4C9-EC59-A641-B6F8-B547B233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67791-9671-AA4F-BAA0-FC42D15C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4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0EA06-AEEA-E948-9A79-F270912B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12E3F-8883-1445-B95A-DED4E520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21628-BDE2-114E-9801-968DC7D6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851809-7977-2A40-9D88-B7509C1B6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55872-41E2-BD43-8C23-815CEFC77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D3607-839C-084E-A5D5-BCF1DD57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8EECD-BC95-1444-A931-AEDABD50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F9A6BC-D00F-144E-8EF0-B536D848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74E0C-5341-734B-A3FF-CFF7B63C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A694-83F7-394C-8474-5F85461B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73039-2D45-2A47-9736-D63851F9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91DEBF-5C2B-B348-AB23-8C1CC32C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753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DFBCE0-A5C1-C341-87D7-70DCAE4C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2C19FA-2579-3743-8D1F-634224E9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D3EF8-9201-3548-A819-E16794C2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99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054C-6C4D-5844-A97C-4967591C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9FDD5-4B52-FC4C-B349-7AA23F79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E7D7E-2F42-264D-A308-C6588CE4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1392A-96E7-544D-81CC-3D23593A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6BDD7-9AC3-DB47-95BD-89AF7E95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26DF5-8A7B-8A43-939F-EFD51979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4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7B187-26A3-BF48-82FB-9A6521FA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C707AB-B05F-9644-8C41-44E778B4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89A72-8D32-2748-92AD-54FB713A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4194E-E010-3047-84D1-000C32DB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AA701-835E-5F4A-8E0C-3D5DA5B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CF014-600C-4548-8A2C-4DEC5566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49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910BA-C76D-B443-A7CD-EDE11ACC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BD926-A084-C745-A19F-4E2C7302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AB4EC-2724-984D-8889-44E432BF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35CA-1874-BC4B-BF5A-1655A9EE78D5}" type="datetimeFigureOut">
              <a:rPr kumimoji="1" lang="ko-Kore-KR" altLang="en-US" smtClean="0"/>
              <a:t>09/25/2020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F5670-E038-4844-B363-84726914B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324FB-A2E5-0F46-925A-B4DFA740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A9E3-E9D7-944C-926C-F58F4913F4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0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3065-A15A-FC44-9088-1D2678978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MIT-BIH </a:t>
            </a:r>
            <a:r>
              <a:rPr kumimoji="1" lang="en-US" altLang="ko-Kore-KR" dirty="0" err="1"/>
              <a:t>ArrhyThmia</a:t>
            </a:r>
            <a:r>
              <a:rPr kumimoji="1" lang="en-US" altLang="ko-Kore-KR" dirty="0"/>
              <a:t> Dataset</a:t>
            </a:r>
            <a:r>
              <a:rPr kumimoji="1" lang="ko-KR" altLang="en-US" dirty="0"/>
              <a:t>을 활용한 심장질환 </a:t>
            </a:r>
            <a:r>
              <a:rPr kumimoji="1" lang="ko-KR" altLang="en-US" dirty="0" err="1"/>
              <a:t>분류모델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9670C-3357-6843-A014-3AAC9A927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72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E996B4-95C5-6D4B-8AB5-3955AB65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44" y="214411"/>
            <a:ext cx="3704442" cy="4985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62D6EE-2F57-9043-93C8-C863C040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1" y="4977414"/>
            <a:ext cx="4567796" cy="1880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2A20E1-5FCE-2140-A6E1-74411C47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093" y="399077"/>
            <a:ext cx="4222417" cy="5634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68039-FF6F-F144-A5D5-F51266CCCBD4}"/>
              </a:ext>
            </a:extLst>
          </p:cNvPr>
          <p:cNvSpPr txBox="1"/>
          <p:nvPr/>
        </p:nvSpPr>
        <p:spPr>
          <a:xfrm>
            <a:off x="2785724" y="0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Beat Type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58D7-1606-A149-AE2B-BB3AFEF0B140}"/>
              </a:ext>
            </a:extLst>
          </p:cNvPr>
          <p:cNvSpPr txBox="1"/>
          <p:nvPr/>
        </p:nvSpPr>
        <p:spPr>
          <a:xfrm>
            <a:off x="8186506" y="214411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Rhythm Type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72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0B059-2133-6043-ABDE-2E65F86AB221}"/>
              </a:ext>
            </a:extLst>
          </p:cNvPr>
          <p:cNvSpPr txBox="1"/>
          <p:nvPr/>
        </p:nvSpPr>
        <p:spPr>
          <a:xfrm>
            <a:off x="978513" y="1379183"/>
            <a:ext cx="102349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MIT-BIH</a:t>
            </a:r>
            <a:r>
              <a:rPr kumimoji="1" lang="ko-KR" altLang="en-US" dirty="0"/>
              <a:t> 부정맥 데이터 셋 분석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구조 익히기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Beat Type Super Class Classifier</a:t>
            </a:r>
            <a:r>
              <a:rPr kumimoji="1" lang="ko-KR" altLang="en-US" dirty="0"/>
              <a:t> 개발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ML/DL</a:t>
            </a:r>
            <a:r>
              <a:rPr kumimoji="1" lang="ko-KR" altLang="en-US" dirty="0"/>
              <a:t> 모델 자유롭게 적용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 적용의 근거가 분명해야 함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가지 </a:t>
            </a:r>
            <a:r>
              <a:rPr kumimoji="1" lang="en-US" altLang="ko-KR" dirty="0"/>
              <a:t>Rhythm Type Classifier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4</a:t>
            </a:r>
            <a:r>
              <a:rPr kumimoji="1" lang="ko-KR" altLang="en-US" dirty="0"/>
              <a:t>가지 </a:t>
            </a:r>
            <a:r>
              <a:rPr kumimoji="1" lang="en-US" altLang="ko-KR" dirty="0"/>
              <a:t>Rhythm Type</a:t>
            </a:r>
            <a:r>
              <a:rPr kumimoji="1" lang="ko-KR" altLang="en-US" dirty="0"/>
              <a:t> 증상에 대한 특성 분석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특성에 맞는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 추출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분류에 적합한 모델 적용 및 개발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성능평가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Confusion 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각 증상 별 분류 결과 분석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2D200-C8CA-A942-9FAF-5138D9CE9F58}"/>
              </a:ext>
            </a:extLst>
          </p:cNvPr>
          <p:cNvSpPr txBox="1"/>
          <p:nvPr/>
        </p:nvSpPr>
        <p:spPr>
          <a:xfrm>
            <a:off x="5114000" y="358815"/>
            <a:ext cx="1963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Mission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3340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262-7ACA-4126-B58C-378AFD9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859F-1F47-4FBD-A47A-4A7CBDCA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15BEF-CF56-466F-A674-19184E21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4" y="-2974383"/>
            <a:ext cx="7787868" cy="6911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C0074-DD17-4FEC-B7CF-D8AAB254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9" y="4135437"/>
            <a:ext cx="7986340" cy="6911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F57C6-6389-4197-9559-83C8DAAF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39" y="-2961596"/>
            <a:ext cx="4327731" cy="6911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6CB9E-551F-4F9B-BA6C-8155E532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666" y="4302313"/>
            <a:ext cx="4943475" cy="64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MIT-BIH ArrhyThmia Dataset을 활용한 심장질환 분류모델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MIT-BIH ArrhyThmia Dataset을 활용한 심장질환 분류모델</dc:title>
  <dc:creator>Kimjihyun</dc:creator>
  <cp:lastModifiedBy>KIM DOHEE</cp:lastModifiedBy>
  <cp:revision>7</cp:revision>
  <dcterms:created xsi:type="dcterms:W3CDTF">2020-08-27T16:48:19Z</dcterms:created>
  <dcterms:modified xsi:type="dcterms:W3CDTF">2020-09-24T18:11:49Z</dcterms:modified>
</cp:coreProperties>
</file>