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9" r:id="rId6"/>
    <p:sldId id="270" r:id="rId7"/>
    <p:sldId id="272" r:id="rId8"/>
    <p:sldId id="266" r:id="rId9"/>
    <p:sldId id="275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949" autoAdjust="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3DB037-710F-4A44-BDF0-28DC42F2FAE9}" type="datetime1">
              <a:rPr lang="fr-FR" smtClean="0"/>
              <a:t>22/02/2022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8A1656-FDB1-442A-B22F-67D2FDA9ED1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47850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718FD-5C33-42D8-BCA9-0B83DD06AC51}" type="datetime1">
              <a:rPr lang="fr-FR" smtClean="0"/>
              <a:pPr/>
              <a:t>22/02/2022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36304E-FDE3-4B4F-A3B7-EBE87F3FA5E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0794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Le sous-titre vient ici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orme libre 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6" name="Forme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0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courrier électronique</a:t>
            </a:r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orme libre 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6" name="Forme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 rtl="0"/>
            <a:r>
              <a:rPr lang="fr-FR" noProof="0" dirty="0"/>
              <a:t>Url site web ici</a:t>
            </a:r>
          </a:p>
        </p:txBody>
      </p:sp>
      <p:pic>
        <p:nvPicPr>
          <p:cNvPr id="17" name="Graphisme 16" descr="Envelop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sme 17" descr="Réseau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 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orme libre 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6" name="Forme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sme 18" descr="Envelop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sme 19" descr="Réseau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ous-titr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courrier électronique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fr-FR" noProof="0" dirty="0"/>
              <a:t>Url site web ici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Le sous-titre vient ici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orme libre 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6" name="Forme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orme libre 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20" name="Forme libre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noProof="0" dirty="0"/>
              </a:p>
            </p:txBody>
          </p:sp>
        </p:grpSp>
      </p:grp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orme libre 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" name="Forme libre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" name="Forme libre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orme libre 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0" name="Forme libre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r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orme libre 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3" name="Forme libre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4" name="Forme libre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19" name="Espace réservé du contenu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r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orme libre 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6" name="Forme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9" name="Titr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orme libre 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3" name="Forme libre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Le sous-titre vient ici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orme libre 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6" name="Forme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04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’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Le texte factice vient ici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orme libre 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2" name="Forme libre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3" name="Forme libre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a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8" name="Espace réservé d’image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3" name="Espace réservé d’image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accent2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La rubrique 01 inclut ici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La rubrique 02 inclut ici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4" name="Espace réservé d’image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9" name="Espace réservé d’image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orme libre 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3" name="Forme libre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6" name="Titr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’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orme libre 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" name="Forme libre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8" name="Forme libre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23" name="Ovale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4" name="Ovale 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5" name="Ovale 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Forme libre : Forme 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7" name="Forme libre : Forme 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2" name="Espace réservé d’image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3" name="Espace réservé d’image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32" name="Espace réservé du contenu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/>
              <a:t>Projet Carto-Géo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6220023C-E462-49FD-B9DE-556EC21CCD6B}"/>
              </a:ext>
            </a:extLst>
          </p:cNvPr>
          <p:cNvSpPr txBox="1">
            <a:spLocks/>
          </p:cNvSpPr>
          <p:nvPr/>
        </p:nvSpPr>
        <p:spPr>
          <a:xfrm>
            <a:off x="11363696" y="6455739"/>
            <a:ext cx="294460" cy="187367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C71654-96A5-4280-94F3-931C61A9F92C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C25DB0-2B7C-44A8-8ACC-4970DA578B2B}"/>
              </a:ext>
            </a:extLst>
          </p:cNvPr>
          <p:cNvSpPr txBox="1">
            <a:spLocks/>
          </p:cNvSpPr>
          <p:nvPr/>
        </p:nvSpPr>
        <p:spPr>
          <a:xfrm>
            <a:off x="6028492" y="6034206"/>
            <a:ext cx="6098405" cy="365125"/>
          </a:xfrm>
          <a:prstGeom prst="rect">
            <a:avLst/>
          </a:prstGeom>
        </p:spPr>
        <p:txBody>
          <a:bodyPr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 Kheira </a:t>
            </a:r>
            <a:r>
              <a:rPr lang="fr-FR" dirty="0" err="1"/>
              <a:t>Gueddoura</a:t>
            </a:r>
            <a:r>
              <a:rPr lang="fr-FR" dirty="0"/>
              <a:t>  - Université Côte d'Azur</a:t>
            </a:r>
          </a:p>
        </p:txBody>
      </p:sp>
      <p:pic>
        <p:nvPicPr>
          <p:cNvPr id="11" name="Espace réservé pour une image  10">
            <a:extLst>
              <a:ext uri="{FF2B5EF4-FFF2-40B4-BE49-F238E27FC236}">
                <a16:creationId xmlns:a16="http://schemas.microsoft.com/office/drawing/2014/main" id="{8CD820D0-7870-4E52-9685-3CC5052CF60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6536" r="26536"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2DF9FC0-198E-4E2F-B6BF-31EBBF9C42C0}"/>
              </a:ext>
            </a:extLst>
          </p:cNvPr>
          <p:cNvSpPr/>
          <p:nvPr/>
        </p:nvSpPr>
        <p:spPr>
          <a:xfrm>
            <a:off x="6343650" y="1092962"/>
            <a:ext cx="2343705" cy="95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3991476" cy="1603375"/>
          </a:xfrm>
        </p:spPr>
        <p:txBody>
          <a:bodyPr rtlCol="0"/>
          <a:lstStyle/>
          <a:p>
            <a:pPr>
              <a:buFontTx/>
              <a:buChar char="-"/>
            </a:pPr>
            <a:r>
              <a:rPr lang="fr-FR" sz="1800" dirty="0"/>
              <a:t>Représentation 3D de la Terre</a:t>
            </a:r>
          </a:p>
          <a:p>
            <a:pPr>
              <a:buFontTx/>
              <a:buChar char="-"/>
            </a:pPr>
            <a:r>
              <a:rPr lang="fr-FR" sz="1800" dirty="0"/>
              <a:t>Carte reliée par la géolocalisation</a:t>
            </a:r>
          </a:p>
          <a:p>
            <a:pPr>
              <a:buFontTx/>
              <a:buChar char="-"/>
            </a:pPr>
            <a:r>
              <a:rPr lang="fr-FR" sz="1800" dirty="0"/>
              <a:t>Afficher les pays d’Europe ainsi que </a:t>
            </a:r>
            <a:r>
              <a:rPr lang="fr-FR" sz="1800"/>
              <a:t>leurs population</a:t>
            </a:r>
            <a:endParaRPr lang="fr-FR" sz="1800" dirty="0"/>
          </a:p>
          <a:p>
            <a:pPr>
              <a:buFontTx/>
              <a:buChar char="-"/>
            </a:pPr>
            <a:endParaRPr lang="fr-FR" sz="1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fr-FR" smtClean="0"/>
              <a:pPr rtl="0"/>
              <a:t>2</a:t>
            </a:fld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Contexte</a:t>
            </a:r>
            <a:br>
              <a:rPr lang="fr-FR" dirty="0"/>
            </a:b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5EDEB2-D2DE-433C-9CCD-DD946E29B3CB}"/>
              </a:ext>
            </a:extLst>
          </p:cNvPr>
          <p:cNvSpPr/>
          <p:nvPr/>
        </p:nvSpPr>
        <p:spPr>
          <a:xfrm>
            <a:off x="119973" y="5780372"/>
            <a:ext cx="2343705" cy="95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73572948-2D70-4C52-BFE9-D055C517F54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4397" r="243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Démo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fr-FR" smtClean="0"/>
              <a:pPr rtl="0"/>
              <a:t>3</a:t>
            </a:fld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5CE678-E904-4A52-8924-1A1B5F7E1418}"/>
              </a:ext>
            </a:extLst>
          </p:cNvPr>
          <p:cNvSpPr/>
          <p:nvPr/>
        </p:nvSpPr>
        <p:spPr>
          <a:xfrm>
            <a:off x="119973" y="5780372"/>
            <a:ext cx="2343705" cy="95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Espace réservé pour une image  11">
            <a:extLst>
              <a:ext uri="{FF2B5EF4-FFF2-40B4-BE49-F238E27FC236}">
                <a16:creationId xmlns:a16="http://schemas.microsoft.com/office/drawing/2014/main" id="{F01E8BDC-D519-4AE0-90A0-9C5D31650B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6536" r="265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dirty="0"/>
              <a:t>-Cartographie Leaflet</a:t>
            </a:r>
          </a:p>
          <a:p>
            <a:r>
              <a:rPr lang="fr-FR" dirty="0"/>
              <a:t>- HTML/CSS, JavaScript</a:t>
            </a:r>
          </a:p>
          <a:p>
            <a:pPr rtl="0"/>
            <a:r>
              <a:rPr lang="fr-FR" sz="1600" dirty="0"/>
              <a:t>-</a:t>
            </a:r>
            <a:r>
              <a:rPr lang="fr-FR" sz="1600" dirty="0" err="1"/>
              <a:t>GeoJson</a:t>
            </a:r>
            <a:r>
              <a:rPr lang="fr-FR" sz="1600" dirty="0"/>
              <a:t> pour les pays</a:t>
            </a:r>
          </a:p>
          <a:p>
            <a:r>
              <a:rPr lang="fr-FR" dirty="0"/>
              <a:t>-Three.js</a:t>
            </a:r>
          </a:p>
          <a:p>
            <a:r>
              <a:rPr lang="fr-FR" dirty="0"/>
              <a:t>-Canvas </a:t>
            </a:r>
          </a:p>
          <a:p>
            <a:pPr rtl="0"/>
            <a:endParaRPr lang="fr-FR" sz="16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fr-FR" smtClean="0"/>
              <a:pPr rtl="0"/>
              <a:t>4</a:t>
            </a:fld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rtlCol="0"/>
          <a:lstStyle/>
          <a:p>
            <a:r>
              <a:rPr lang="fr-FR" dirty="0"/>
              <a:t>Technologies utilisées</a:t>
            </a:r>
          </a:p>
        </p:txBody>
      </p:sp>
      <p:pic>
        <p:nvPicPr>
          <p:cNvPr id="16" name="Espace réservé d’image 30" descr="Ordinateur portable">
            <a:extLst>
              <a:ext uri="{FF2B5EF4-FFF2-40B4-BE49-F238E27FC236}">
                <a16:creationId xmlns:a16="http://schemas.microsoft.com/office/drawing/2014/main" id="{0DDF176F-C739-4EA3-8118-A49FC2D2DA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288207" y="1793630"/>
            <a:ext cx="605487" cy="605487"/>
          </a:xfrm>
          <a:prstGeom prst="rect">
            <a:avLst/>
          </a:prstGeom>
          <a:noFill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375AB57-5C69-4BF7-8881-C63388277324}"/>
              </a:ext>
            </a:extLst>
          </p:cNvPr>
          <p:cNvSpPr/>
          <p:nvPr/>
        </p:nvSpPr>
        <p:spPr>
          <a:xfrm>
            <a:off x="119973" y="5780372"/>
            <a:ext cx="2343705" cy="95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7210AF-1D58-47DA-AF1C-FFB5BA6D18EA}"/>
              </a:ext>
            </a:extLst>
          </p:cNvPr>
          <p:cNvSpPr/>
          <p:nvPr/>
        </p:nvSpPr>
        <p:spPr>
          <a:xfrm>
            <a:off x="4962617" y="4607511"/>
            <a:ext cx="7229383" cy="110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fr-FR" dirty="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FAAA8A-94AB-44F8-B843-075A9A7AA3E8}"/>
              </a:ext>
            </a:extLst>
          </p:cNvPr>
          <p:cNvSpPr/>
          <p:nvPr/>
        </p:nvSpPr>
        <p:spPr>
          <a:xfrm>
            <a:off x="119973" y="5780372"/>
            <a:ext cx="2343705" cy="95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198DC02-7484-456C-89D7-24DECA9B1C51}"/>
              </a:ext>
            </a:extLst>
          </p:cNvPr>
          <p:cNvSpPr txBox="1"/>
          <p:nvPr/>
        </p:nvSpPr>
        <p:spPr>
          <a:xfrm>
            <a:off x="515938" y="1917577"/>
            <a:ext cx="5875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Projet utilisable</a:t>
            </a:r>
          </a:p>
          <a:p>
            <a:pPr marL="285750" indent="-285750">
              <a:buFontTx/>
              <a:buChar char="-"/>
            </a:pPr>
            <a:r>
              <a:rPr lang="fr-FR" dirty="0"/>
              <a:t>Des technologies vu en cours</a:t>
            </a:r>
          </a:p>
          <a:p>
            <a:pPr marL="285750" indent="-285750">
              <a:buFontTx/>
              <a:buChar char="-"/>
            </a:pPr>
            <a:r>
              <a:rPr lang="fr-FR" dirty="0"/>
              <a:t>Difficulté  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Merci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6450F5-E902-4F73-8CD0-25AA0F11D6A7}"/>
              </a:ext>
            </a:extLst>
          </p:cNvPr>
          <p:cNvSpPr/>
          <p:nvPr/>
        </p:nvSpPr>
        <p:spPr>
          <a:xfrm>
            <a:off x="6307709" y="1634500"/>
            <a:ext cx="2343705" cy="95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3F1594-9952-4810-9287-DB4FA8D2A7E4}"/>
              </a:ext>
            </a:extLst>
          </p:cNvPr>
          <p:cNvSpPr/>
          <p:nvPr/>
        </p:nvSpPr>
        <p:spPr>
          <a:xfrm>
            <a:off x="6469778" y="4443423"/>
            <a:ext cx="2343705" cy="95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5" name="Espace réservé pour une image  14">
            <a:extLst>
              <a:ext uri="{FF2B5EF4-FFF2-40B4-BE49-F238E27FC236}">
                <a16:creationId xmlns:a16="http://schemas.microsoft.com/office/drawing/2014/main" id="{CCF39F30-0057-4F3B-AE97-882812238C9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6536" r="265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56_TF34076243" id="{4913AA83-2306-4E2D-8830-C2A4E9B3D067}" vid="{57B55DBD-592B-4A90-8C6D-F8F746751AD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19797F-2510-4681-A59B-FCD8F3733FE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sphérique en bleu</Template>
  <TotalTime>0</TotalTime>
  <Words>66</Words>
  <Application>Microsoft Office PowerPoint</Application>
  <PresentationFormat>Grand écran</PresentationFormat>
  <Paragraphs>23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Thème Office</vt:lpstr>
      <vt:lpstr>Projet Carto-Géo</vt:lpstr>
      <vt:lpstr>Contexte </vt:lpstr>
      <vt:lpstr>Démo </vt:lpstr>
      <vt:lpstr>Présentation PowerPoint</vt:lpstr>
      <vt:lpstr>Conclusion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2022-02-22T06:58:50Z</dcterms:created>
  <dcterms:modified xsi:type="dcterms:W3CDTF">2022-02-22T07:48:21Z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