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06031-F433-4EBF-AFFB-FCE9CD2A68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Variables" id="{72D39CED-1B81-4B5C-A396-75FB968FC7D7}">
          <p14:sldIdLst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Data Types" id="{A864AD16-0746-404C-ABA1-E43F7DB472AA}">
          <p14:sldIdLst>
            <p14:sldId id="276"/>
            <p14:sldId id="275"/>
            <p14:sldId id="277"/>
            <p14:sldId id="278"/>
            <p14:sldId id="279"/>
            <p14:sldId id="281"/>
          </p14:sldIdLst>
        </p14:section>
        <p14:section name="Strings" id="{A41D58C9-D0E3-4AEC-ADEE-A0D9B7B16C8E}">
          <p14:sldIdLst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1334F-D59F-4DC5-B7AA-A203DACB2AC5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DFC114-95DD-4F06-B39F-9ADE89F498B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>
              <a:effectLst/>
              <a:latin typeface="Centaur" panose="02030504050205020304" pitchFamily="18" charset="0"/>
            </a:rPr>
            <a:t>Easy to Learn and Use</a:t>
          </a:r>
          <a:endParaRPr lang="en-US"/>
        </a:p>
      </dgm:t>
    </dgm:pt>
    <dgm:pt modelId="{39DC3F5A-2383-495C-86A7-A96FC526D2E9}" type="parTrans" cxnId="{E4BAA713-8F58-4853-BFDC-B18C97DA0163}">
      <dgm:prSet/>
      <dgm:spPr/>
      <dgm:t>
        <a:bodyPr/>
        <a:lstStyle/>
        <a:p>
          <a:endParaRPr lang="en-US"/>
        </a:p>
      </dgm:t>
    </dgm:pt>
    <dgm:pt modelId="{9F0F09B1-776F-4C0A-A8E3-956994C924A3}" type="sibTrans" cxnId="{E4BAA713-8F58-4853-BFDC-B18C97DA0163}">
      <dgm:prSet/>
      <dgm:spPr/>
      <dgm:t>
        <a:bodyPr/>
        <a:lstStyle/>
        <a:p>
          <a:endParaRPr lang="en-US"/>
        </a:p>
      </dgm:t>
    </dgm:pt>
    <dgm:pt modelId="{2CC54AE7-005B-435C-BB19-786254802018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Mature and Supportive Python Community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46D56D3D-251D-4E7E-A829-5EBA57BCE15C}" type="parTrans" cxnId="{2448C9CC-6FAA-4B67-98CD-02464E19CEBB}">
      <dgm:prSet/>
      <dgm:spPr/>
      <dgm:t>
        <a:bodyPr/>
        <a:lstStyle/>
        <a:p>
          <a:endParaRPr lang="en-US"/>
        </a:p>
      </dgm:t>
    </dgm:pt>
    <dgm:pt modelId="{BE5D90C8-B6A9-43FB-8F7E-8050D8D876D5}" type="sibTrans" cxnId="{2448C9CC-6FAA-4B67-98CD-02464E19CEBB}">
      <dgm:prSet/>
      <dgm:spPr/>
      <dgm:t>
        <a:bodyPr/>
        <a:lstStyle/>
        <a:p>
          <a:endParaRPr lang="en-US"/>
        </a:p>
      </dgm:t>
    </dgm:pt>
    <dgm:pt modelId="{C039F50F-F7C1-4DE3-AAF9-2F519371AEF5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Support from Renowned Corporate Sponsors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36308498-95E1-4920-B590-078731B11325}" type="parTrans" cxnId="{D99CC44A-9797-454A-B6A5-251ACD0524CF}">
      <dgm:prSet/>
      <dgm:spPr/>
      <dgm:t>
        <a:bodyPr/>
        <a:lstStyle/>
        <a:p>
          <a:endParaRPr lang="en-US"/>
        </a:p>
      </dgm:t>
    </dgm:pt>
    <dgm:pt modelId="{1AB06051-31DE-4815-A028-E2825E7EF858}" type="sibTrans" cxnId="{D99CC44A-9797-454A-B6A5-251ACD0524CF}">
      <dgm:prSet/>
      <dgm:spPr/>
      <dgm:t>
        <a:bodyPr/>
        <a:lstStyle/>
        <a:p>
          <a:endParaRPr lang="en-US"/>
        </a:p>
      </dgm:t>
    </dgm:pt>
    <dgm:pt modelId="{BFECB6F1-2C79-4C97-A213-E7EF878ED5E2}">
      <dgm:prSet/>
      <dgm:spPr/>
      <dgm:t>
        <a:bodyPr/>
        <a:lstStyle/>
        <a:p>
          <a:r>
            <a:rPr lang="en-US" b="0" i="0" dirty="0">
              <a:effectLst/>
              <a:latin typeface="Centaur" panose="02030504050205020304" pitchFamily="18" charset="0"/>
            </a:rPr>
            <a:t>Hundreds of Python Libraries and Frameworks</a:t>
          </a:r>
        </a:p>
      </dgm:t>
    </dgm:pt>
    <dgm:pt modelId="{E3C17572-8CCA-42E6-B47A-629A02CADC63}" type="parTrans" cxnId="{06FBB481-7126-46C7-9688-FECC1D8B4D48}">
      <dgm:prSet/>
      <dgm:spPr/>
      <dgm:t>
        <a:bodyPr/>
        <a:lstStyle/>
        <a:p>
          <a:endParaRPr lang="en-US"/>
        </a:p>
      </dgm:t>
    </dgm:pt>
    <dgm:pt modelId="{588D10C4-37DE-4B8E-90BE-F74B274D9785}" type="sibTrans" cxnId="{06FBB481-7126-46C7-9688-FECC1D8B4D48}">
      <dgm:prSet/>
      <dgm:spPr/>
      <dgm:t>
        <a:bodyPr/>
        <a:lstStyle/>
        <a:p>
          <a:endParaRPr lang="en-US"/>
        </a:p>
      </dgm:t>
    </dgm:pt>
    <dgm:pt modelId="{77511958-4EB8-41D0-BDC6-F11C5F335A85}">
      <dgm:prSet/>
      <dgm:spPr/>
      <dgm:t>
        <a:bodyPr/>
        <a:lstStyle/>
        <a:p>
          <a:r>
            <a:rPr lang="en-US" b="0" i="0" dirty="0">
              <a:effectLst/>
              <a:latin typeface="Centaur" panose="02030504050205020304" pitchFamily="18" charset="0"/>
            </a:rPr>
            <a:t>Versatility, Efficiency, Reliability, and Speed</a:t>
          </a:r>
        </a:p>
      </dgm:t>
    </dgm:pt>
    <dgm:pt modelId="{A816198F-407E-407A-A016-D69E266421F3}" type="parTrans" cxnId="{1D6DAAC5-7C1B-4D17-955F-50145E358936}">
      <dgm:prSet/>
      <dgm:spPr/>
      <dgm:t>
        <a:bodyPr/>
        <a:lstStyle/>
        <a:p>
          <a:endParaRPr lang="en-US"/>
        </a:p>
      </dgm:t>
    </dgm:pt>
    <dgm:pt modelId="{5FD43965-322F-41D2-ACF8-1D739B2FBA58}" type="sibTrans" cxnId="{1D6DAAC5-7C1B-4D17-955F-50145E358936}">
      <dgm:prSet/>
      <dgm:spPr/>
      <dgm:t>
        <a:bodyPr/>
        <a:lstStyle/>
        <a:p>
          <a:endParaRPr lang="en-US"/>
        </a:p>
      </dgm:t>
    </dgm:pt>
    <dgm:pt modelId="{46E3044B-323F-4D09-B8A5-215F4BEC7ECC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Big data, Machine Learning and Cloud Computing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492D49DD-0224-4D1C-A9A6-C96E7AD238CC}" type="parTrans" cxnId="{8A9A13DE-7009-4B30-BCE7-7174FC7513E0}">
      <dgm:prSet/>
      <dgm:spPr/>
      <dgm:t>
        <a:bodyPr/>
        <a:lstStyle/>
        <a:p>
          <a:endParaRPr lang="en-US"/>
        </a:p>
      </dgm:t>
    </dgm:pt>
    <dgm:pt modelId="{DB7FBA00-DAF6-4594-B934-CD95740285CC}" type="sibTrans" cxnId="{8A9A13DE-7009-4B30-BCE7-7174FC7513E0}">
      <dgm:prSet/>
      <dgm:spPr/>
      <dgm:t>
        <a:bodyPr/>
        <a:lstStyle/>
        <a:p>
          <a:endParaRPr lang="en-US"/>
        </a:p>
      </dgm:t>
    </dgm:pt>
    <dgm:pt modelId="{8AFD176F-F061-46A0-B9F5-6EDB5C950F02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First-choice Language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C8B4D02E-0FAB-4247-9FA3-93170871D3DE}" type="parTrans" cxnId="{533C1493-4C1B-4EB7-A029-6E7F4BFAE67F}">
      <dgm:prSet/>
      <dgm:spPr/>
      <dgm:t>
        <a:bodyPr/>
        <a:lstStyle/>
        <a:p>
          <a:endParaRPr lang="en-US"/>
        </a:p>
      </dgm:t>
    </dgm:pt>
    <dgm:pt modelId="{8238227D-2A5B-4123-AF67-247FA9B233B7}" type="sibTrans" cxnId="{533C1493-4C1B-4EB7-A029-6E7F4BFAE67F}">
      <dgm:prSet/>
      <dgm:spPr/>
      <dgm:t>
        <a:bodyPr/>
        <a:lstStyle/>
        <a:p>
          <a:endParaRPr lang="en-US"/>
        </a:p>
      </dgm:t>
    </dgm:pt>
    <dgm:pt modelId="{4946A721-E06F-4715-AA83-C343521A233F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The Flexibility of Python Language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6C3467CF-43B5-4A57-BD6B-048C7953AACE}" type="parTrans" cxnId="{EC71F62C-215B-498D-A94D-314645528E7A}">
      <dgm:prSet/>
      <dgm:spPr/>
      <dgm:t>
        <a:bodyPr/>
        <a:lstStyle/>
        <a:p>
          <a:endParaRPr lang="en-US"/>
        </a:p>
      </dgm:t>
    </dgm:pt>
    <dgm:pt modelId="{44028C0A-1416-4F45-B6A6-002803BB0BDE}" type="sibTrans" cxnId="{EC71F62C-215B-498D-A94D-314645528E7A}">
      <dgm:prSet/>
      <dgm:spPr/>
      <dgm:t>
        <a:bodyPr/>
        <a:lstStyle/>
        <a:p>
          <a:endParaRPr lang="en-US"/>
        </a:p>
      </dgm:t>
    </dgm:pt>
    <dgm:pt modelId="{CFBC54CA-617B-4C05-BB1C-895EF292C8F2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Use of python in academics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4E12813A-EBB7-4EA3-90E2-3C84D98EF4FF}" type="parTrans" cxnId="{54A8713A-7D5E-48D6-9437-2ED23923EA5B}">
      <dgm:prSet/>
      <dgm:spPr/>
      <dgm:t>
        <a:bodyPr/>
        <a:lstStyle/>
        <a:p>
          <a:endParaRPr lang="en-US"/>
        </a:p>
      </dgm:t>
    </dgm:pt>
    <dgm:pt modelId="{EFB76278-BB7A-4413-A0D9-8EAD483FE2A0}" type="sibTrans" cxnId="{54A8713A-7D5E-48D6-9437-2ED23923EA5B}">
      <dgm:prSet/>
      <dgm:spPr/>
      <dgm:t>
        <a:bodyPr/>
        <a:lstStyle/>
        <a:p>
          <a:endParaRPr lang="en-US"/>
        </a:p>
      </dgm:t>
    </dgm:pt>
    <dgm:pt modelId="{CFB4C1E9-96E3-460E-BF86-DBDEEACD7D3C}">
      <dgm:prSet/>
      <dgm:spPr/>
      <dgm:t>
        <a:bodyPr/>
        <a:lstStyle/>
        <a:p>
          <a:r>
            <a:rPr lang="en-US" b="0" i="0">
              <a:effectLst/>
              <a:latin typeface="Centaur" panose="02030504050205020304" pitchFamily="18" charset="0"/>
            </a:rPr>
            <a:t>It is interpreted</a:t>
          </a:r>
          <a:endParaRPr lang="en-US" b="0" i="0" dirty="0">
            <a:effectLst/>
            <a:latin typeface="Centaur" panose="02030504050205020304" pitchFamily="18" charset="0"/>
          </a:endParaRPr>
        </a:p>
      </dgm:t>
    </dgm:pt>
    <dgm:pt modelId="{8C1A6447-D2B3-483C-9CC2-306E943ACD22}" type="parTrans" cxnId="{A8148336-8158-4665-AE24-EE307C00CEBC}">
      <dgm:prSet/>
      <dgm:spPr/>
      <dgm:t>
        <a:bodyPr/>
        <a:lstStyle/>
        <a:p>
          <a:endParaRPr lang="en-US"/>
        </a:p>
      </dgm:t>
    </dgm:pt>
    <dgm:pt modelId="{A960857B-996B-4118-A665-D0E6A4CFF0F0}" type="sibTrans" cxnId="{A8148336-8158-4665-AE24-EE307C00CEBC}">
      <dgm:prSet/>
      <dgm:spPr/>
      <dgm:t>
        <a:bodyPr/>
        <a:lstStyle/>
        <a:p>
          <a:endParaRPr lang="en-US"/>
        </a:p>
      </dgm:t>
    </dgm:pt>
    <dgm:pt modelId="{CBF82BE2-F3EF-4456-9FD0-BF60856FBFDE}" type="pres">
      <dgm:prSet presAssocID="{47E1334F-D59F-4DC5-B7AA-A203DACB2AC5}" presName="diagram" presStyleCnt="0">
        <dgm:presLayoutVars>
          <dgm:dir/>
          <dgm:resizeHandles val="exact"/>
        </dgm:presLayoutVars>
      </dgm:prSet>
      <dgm:spPr/>
    </dgm:pt>
    <dgm:pt modelId="{2C1D8C73-4657-40B2-9D8D-6350E1199DDB}" type="pres">
      <dgm:prSet presAssocID="{CBDFC114-95DD-4F06-B39F-9ADE89F498BE}" presName="node" presStyleLbl="node1" presStyleIdx="0" presStyleCnt="10">
        <dgm:presLayoutVars>
          <dgm:bulletEnabled val="1"/>
        </dgm:presLayoutVars>
      </dgm:prSet>
      <dgm:spPr/>
    </dgm:pt>
    <dgm:pt modelId="{1EF67374-EDD4-473A-A246-E4A5E4CC9F9F}" type="pres">
      <dgm:prSet presAssocID="{9F0F09B1-776F-4C0A-A8E3-956994C924A3}" presName="sibTrans" presStyleCnt="0"/>
      <dgm:spPr/>
    </dgm:pt>
    <dgm:pt modelId="{1C1251EE-B1D7-431E-A768-0E3A0B487DEC}" type="pres">
      <dgm:prSet presAssocID="{2CC54AE7-005B-435C-BB19-786254802018}" presName="node" presStyleLbl="node1" presStyleIdx="1" presStyleCnt="10">
        <dgm:presLayoutVars>
          <dgm:bulletEnabled val="1"/>
        </dgm:presLayoutVars>
      </dgm:prSet>
      <dgm:spPr/>
    </dgm:pt>
    <dgm:pt modelId="{43A299DF-9064-4373-A4D9-B89D3DB570A1}" type="pres">
      <dgm:prSet presAssocID="{BE5D90C8-B6A9-43FB-8F7E-8050D8D876D5}" presName="sibTrans" presStyleCnt="0"/>
      <dgm:spPr/>
    </dgm:pt>
    <dgm:pt modelId="{64892E10-6E40-484D-AACA-9ACBA94EE19E}" type="pres">
      <dgm:prSet presAssocID="{C039F50F-F7C1-4DE3-AAF9-2F519371AEF5}" presName="node" presStyleLbl="node1" presStyleIdx="2" presStyleCnt="10">
        <dgm:presLayoutVars>
          <dgm:bulletEnabled val="1"/>
        </dgm:presLayoutVars>
      </dgm:prSet>
      <dgm:spPr/>
    </dgm:pt>
    <dgm:pt modelId="{C335D705-DCE6-49BD-AA16-31E48F801AF8}" type="pres">
      <dgm:prSet presAssocID="{1AB06051-31DE-4815-A028-E2825E7EF858}" presName="sibTrans" presStyleCnt="0"/>
      <dgm:spPr/>
    </dgm:pt>
    <dgm:pt modelId="{6150F6F7-0604-4E12-B426-86739DEED564}" type="pres">
      <dgm:prSet presAssocID="{BFECB6F1-2C79-4C97-A213-E7EF878ED5E2}" presName="node" presStyleLbl="node1" presStyleIdx="3" presStyleCnt="10">
        <dgm:presLayoutVars>
          <dgm:bulletEnabled val="1"/>
        </dgm:presLayoutVars>
      </dgm:prSet>
      <dgm:spPr/>
    </dgm:pt>
    <dgm:pt modelId="{B700E962-2B7A-4348-AC8A-28E513FB94EB}" type="pres">
      <dgm:prSet presAssocID="{588D10C4-37DE-4B8E-90BE-F74B274D9785}" presName="sibTrans" presStyleCnt="0"/>
      <dgm:spPr/>
    </dgm:pt>
    <dgm:pt modelId="{F3185CCA-7416-438F-99E6-1BF8DCA633F3}" type="pres">
      <dgm:prSet presAssocID="{77511958-4EB8-41D0-BDC6-F11C5F335A85}" presName="node" presStyleLbl="node1" presStyleIdx="4" presStyleCnt="10">
        <dgm:presLayoutVars>
          <dgm:bulletEnabled val="1"/>
        </dgm:presLayoutVars>
      </dgm:prSet>
      <dgm:spPr/>
    </dgm:pt>
    <dgm:pt modelId="{CD7A6926-6919-427E-AE70-9B4FDF0FA701}" type="pres">
      <dgm:prSet presAssocID="{5FD43965-322F-41D2-ACF8-1D739B2FBA58}" presName="sibTrans" presStyleCnt="0"/>
      <dgm:spPr/>
    </dgm:pt>
    <dgm:pt modelId="{00F5BEE6-6AAE-44ED-9D32-CDCACC27076A}" type="pres">
      <dgm:prSet presAssocID="{46E3044B-323F-4D09-B8A5-215F4BEC7ECC}" presName="node" presStyleLbl="node1" presStyleIdx="5" presStyleCnt="10">
        <dgm:presLayoutVars>
          <dgm:bulletEnabled val="1"/>
        </dgm:presLayoutVars>
      </dgm:prSet>
      <dgm:spPr/>
    </dgm:pt>
    <dgm:pt modelId="{4F20CC0B-B886-4916-838D-C1047B159EBF}" type="pres">
      <dgm:prSet presAssocID="{DB7FBA00-DAF6-4594-B934-CD95740285CC}" presName="sibTrans" presStyleCnt="0"/>
      <dgm:spPr/>
    </dgm:pt>
    <dgm:pt modelId="{F4BC6B78-4837-425B-A79D-CECFB7FE10DE}" type="pres">
      <dgm:prSet presAssocID="{8AFD176F-F061-46A0-B9F5-6EDB5C950F02}" presName="node" presStyleLbl="node1" presStyleIdx="6" presStyleCnt="10">
        <dgm:presLayoutVars>
          <dgm:bulletEnabled val="1"/>
        </dgm:presLayoutVars>
      </dgm:prSet>
      <dgm:spPr/>
    </dgm:pt>
    <dgm:pt modelId="{7DB9EC3B-5D39-483F-AF3B-163E21A54EF8}" type="pres">
      <dgm:prSet presAssocID="{8238227D-2A5B-4123-AF67-247FA9B233B7}" presName="sibTrans" presStyleCnt="0"/>
      <dgm:spPr/>
    </dgm:pt>
    <dgm:pt modelId="{54FD63C0-5978-424A-9811-381B1DBF570A}" type="pres">
      <dgm:prSet presAssocID="{4946A721-E06F-4715-AA83-C343521A233F}" presName="node" presStyleLbl="node1" presStyleIdx="7" presStyleCnt="10">
        <dgm:presLayoutVars>
          <dgm:bulletEnabled val="1"/>
        </dgm:presLayoutVars>
      </dgm:prSet>
      <dgm:spPr/>
    </dgm:pt>
    <dgm:pt modelId="{9409C25F-8A66-43CE-B073-A0C03E8CC5F1}" type="pres">
      <dgm:prSet presAssocID="{44028C0A-1416-4F45-B6A6-002803BB0BDE}" presName="sibTrans" presStyleCnt="0"/>
      <dgm:spPr/>
    </dgm:pt>
    <dgm:pt modelId="{13AD679F-C2F8-406B-97A2-672AF9B5E90F}" type="pres">
      <dgm:prSet presAssocID="{CFBC54CA-617B-4C05-BB1C-895EF292C8F2}" presName="node" presStyleLbl="node1" presStyleIdx="8" presStyleCnt="10">
        <dgm:presLayoutVars>
          <dgm:bulletEnabled val="1"/>
        </dgm:presLayoutVars>
      </dgm:prSet>
      <dgm:spPr/>
    </dgm:pt>
    <dgm:pt modelId="{2FC79A8B-3CEA-47FB-BC32-7524E4DEC544}" type="pres">
      <dgm:prSet presAssocID="{EFB76278-BB7A-4413-A0D9-8EAD483FE2A0}" presName="sibTrans" presStyleCnt="0"/>
      <dgm:spPr/>
    </dgm:pt>
    <dgm:pt modelId="{094F677E-1577-4A2E-8350-1B72B44173A9}" type="pres">
      <dgm:prSet presAssocID="{CFB4C1E9-96E3-460E-BF86-DBDEEACD7D3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3E8A10B-B963-439E-8D47-115B97768A1C}" type="presOf" srcId="{47E1334F-D59F-4DC5-B7AA-A203DACB2AC5}" destId="{CBF82BE2-F3EF-4456-9FD0-BF60856FBFDE}" srcOrd="0" destOrd="0" presId="urn:microsoft.com/office/officeart/2005/8/layout/default"/>
    <dgm:cxn modelId="{E4BAA713-8F58-4853-BFDC-B18C97DA0163}" srcId="{47E1334F-D59F-4DC5-B7AA-A203DACB2AC5}" destId="{CBDFC114-95DD-4F06-B39F-9ADE89F498BE}" srcOrd="0" destOrd="0" parTransId="{39DC3F5A-2383-495C-86A7-A96FC526D2E9}" sibTransId="{9F0F09B1-776F-4C0A-A8E3-956994C924A3}"/>
    <dgm:cxn modelId="{EC71F62C-215B-498D-A94D-314645528E7A}" srcId="{47E1334F-D59F-4DC5-B7AA-A203DACB2AC5}" destId="{4946A721-E06F-4715-AA83-C343521A233F}" srcOrd="7" destOrd="0" parTransId="{6C3467CF-43B5-4A57-BD6B-048C7953AACE}" sibTransId="{44028C0A-1416-4F45-B6A6-002803BB0BDE}"/>
    <dgm:cxn modelId="{A8148336-8158-4665-AE24-EE307C00CEBC}" srcId="{47E1334F-D59F-4DC5-B7AA-A203DACB2AC5}" destId="{CFB4C1E9-96E3-460E-BF86-DBDEEACD7D3C}" srcOrd="9" destOrd="0" parTransId="{8C1A6447-D2B3-483C-9CC2-306E943ACD22}" sibTransId="{A960857B-996B-4118-A665-D0E6A4CFF0F0}"/>
    <dgm:cxn modelId="{54A8713A-7D5E-48D6-9437-2ED23923EA5B}" srcId="{47E1334F-D59F-4DC5-B7AA-A203DACB2AC5}" destId="{CFBC54CA-617B-4C05-BB1C-895EF292C8F2}" srcOrd="8" destOrd="0" parTransId="{4E12813A-EBB7-4EA3-90E2-3C84D98EF4FF}" sibTransId="{EFB76278-BB7A-4413-A0D9-8EAD483FE2A0}"/>
    <dgm:cxn modelId="{36BB9340-3C2C-4F6C-90B9-72BB3591DC8D}" type="presOf" srcId="{C039F50F-F7C1-4DE3-AAF9-2F519371AEF5}" destId="{64892E10-6E40-484D-AACA-9ACBA94EE19E}" srcOrd="0" destOrd="0" presId="urn:microsoft.com/office/officeart/2005/8/layout/default"/>
    <dgm:cxn modelId="{D99CC44A-9797-454A-B6A5-251ACD0524CF}" srcId="{47E1334F-D59F-4DC5-B7AA-A203DACB2AC5}" destId="{C039F50F-F7C1-4DE3-AAF9-2F519371AEF5}" srcOrd="2" destOrd="0" parTransId="{36308498-95E1-4920-B590-078731B11325}" sibTransId="{1AB06051-31DE-4815-A028-E2825E7EF858}"/>
    <dgm:cxn modelId="{73E7774B-E4A8-41B6-BED4-5545D7B7F2A8}" type="presOf" srcId="{CFBC54CA-617B-4C05-BB1C-895EF292C8F2}" destId="{13AD679F-C2F8-406B-97A2-672AF9B5E90F}" srcOrd="0" destOrd="0" presId="urn:microsoft.com/office/officeart/2005/8/layout/default"/>
    <dgm:cxn modelId="{8B1CD46D-787E-48D4-A3C0-BBC58B1A2DF0}" type="presOf" srcId="{77511958-4EB8-41D0-BDC6-F11C5F335A85}" destId="{F3185CCA-7416-438F-99E6-1BF8DCA633F3}" srcOrd="0" destOrd="0" presId="urn:microsoft.com/office/officeart/2005/8/layout/default"/>
    <dgm:cxn modelId="{7D99B450-9B5D-43D4-8835-A7FBE5CCB77E}" type="presOf" srcId="{BFECB6F1-2C79-4C97-A213-E7EF878ED5E2}" destId="{6150F6F7-0604-4E12-B426-86739DEED564}" srcOrd="0" destOrd="0" presId="urn:microsoft.com/office/officeart/2005/8/layout/default"/>
    <dgm:cxn modelId="{7AEB9751-2E49-4518-96CA-77FC38B145F3}" type="presOf" srcId="{2CC54AE7-005B-435C-BB19-786254802018}" destId="{1C1251EE-B1D7-431E-A768-0E3A0B487DEC}" srcOrd="0" destOrd="0" presId="urn:microsoft.com/office/officeart/2005/8/layout/default"/>
    <dgm:cxn modelId="{85597874-3518-4B99-AE27-C027727E00C3}" type="presOf" srcId="{CFB4C1E9-96E3-460E-BF86-DBDEEACD7D3C}" destId="{094F677E-1577-4A2E-8350-1B72B44173A9}" srcOrd="0" destOrd="0" presId="urn:microsoft.com/office/officeart/2005/8/layout/default"/>
    <dgm:cxn modelId="{3DF4E276-A285-4661-966C-8AA85E2C6CAC}" type="presOf" srcId="{CBDFC114-95DD-4F06-B39F-9ADE89F498BE}" destId="{2C1D8C73-4657-40B2-9D8D-6350E1199DDB}" srcOrd="0" destOrd="0" presId="urn:microsoft.com/office/officeart/2005/8/layout/default"/>
    <dgm:cxn modelId="{ACC03578-465D-4F12-8AEB-CFA570CB5E0A}" type="presOf" srcId="{4946A721-E06F-4715-AA83-C343521A233F}" destId="{54FD63C0-5978-424A-9811-381B1DBF570A}" srcOrd="0" destOrd="0" presId="urn:microsoft.com/office/officeart/2005/8/layout/default"/>
    <dgm:cxn modelId="{15DCEF7D-299F-44F2-AF6A-EA8F1C6B5022}" type="presOf" srcId="{8AFD176F-F061-46A0-B9F5-6EDB5C950F02}" destId="{F4BC6B78-4837-425B-A79D-CECFB7FE10DE}" srcOrd="0" destOrd="0" presId="urn:microsoft.com/office/officeart/2005/8/layout/default"/>
    <dgm:cxn modelId="{06FBB481-7126-46C7-9688-FECC1D8B4D48}" srcId="{47E1334F-D59F-4DC5-B7AA-A203DACB2AC5}" destId="{BFECB6F1-2C79-4C97-A213-E7EF878ED5E2}" srcOrd="3" destOrd="0" parTransId="{E3C17572-8CCA-42E6-B47A-629A02CADC63}" sibTransId="{588D10C4-37DE-4B8E-90BE-F74B274D9785}"/>
    <dgm:cxn modelId="{533C1493-4C1B-4EB7-A029-6E7F4BFAE67F}" srcId="{47E1334F-D59F-4DC5-B7AA-A203DACB2AC5}" destId="{8AFD176F-F061-46A0-B9F5-6EDB5C950F02}" srcOrd="6" destOrd="0" parTransId="{C8B4D02E-0FAB-4247-9FA3-93170871D3DE}" sibTransId="{8238227D-2A5B-4123-AF67-247FA9B233B7}"/>
    <dgm:cxn modelId="{B5D7A69F-B075-4E70-8CA4-D7E4D5B6A334}" type="presOf" srcId="{46E3044B-323F-4D09-B8A5-215F4BEC7ECC}" destId="{00F5BEE6-6AAE-44ED-9D32-CDCACC27076A}" srcOrd="0" destOrd="0" presId="urn:microsoft.com/office/officeart/2005/8/layout/default"/>
    <dgm:cxn modelId="{1D6DAAC5-7C1B-4D17-955F-50145E358936}" srcId="{47E1334F-D59F-4DC5-B7AA-A203DACB2AC5}" destId="{77511958-4EB8-41D0-BDC6-F11C5F335A85}" srcOrd="4" destOrd="0" parTransId="{A816198F-407E-407A-A016-D69E266421F3}" sibTransId="{5FD43965-322F-41D2-ACF8-1D739B2FBA58}"/>
    <dgm:cxn modelId="{2448C9CC-6FAA-4B67-98CD-02464E19CEBB}" srcId="{47E1334F-D59F-4DC5-B7AA-A203DACB2AC5}" destId="{2CC54AE7-005B-435C-BB19-786254802018}" srcOrd="1" destOrd="0" parTransId="{46D56D3D-251D-4E7E-A829-5EBA57BCE15C}" sibTransId="{BE5D90C8-B6A9-43FB-8F7E-8050D8D876D5}"/>
    <dgm:cxn modelId="{8A9A13DE-7009-4B30-BCE7-7174FC7513E0}" srcId="{47E1334F-D59F-4DC5-B7AA-A203DACB2AC5}" destId="{46E3044B-323F-4D09-B8A5-215F4BEC7ECC}" srcOrd="5" destOrd="0" parTransId="{492D49DD-0224-4D1C-A9A6-C96E7AD238CC}" sibTransId="{DB7FBA00-DAF6-4594-B934-CD95740285CC}"/>
    <dgm:cxn modelId="{C4280AA6-E007-4D1D-9845-F662F9FD2E5B}" type="presParOf" srcId="{CBF82BE2-F3EF-4456-9FD0-BF60856FBFDE}" destId="{2C1D8C73-4657-40B2-9D8D-6350E1199DDB}" srcOrd="0" destOrd="0" presId="urn:microsoft.com/office/officeart/2005/8/layout/default"/>
    <dgm:cxn modelId="{B6586414-0B5C-4B21-AE36-F24B12D53DD4}" type="presParOf" srcId="{CBF82BE2-F3EF-4456-9FD0-BF60856FBFDE}" destId="{1EF67374-EDD4-473A-A246-E4A5E4CC9F9F}" srcOrd="1" destOrd="0" presId="urn:microsoft.com/office/officeart/2005/8/layout/default"/>
    <dgm:cxn modelId="{E8D68EBF-597B-4EB1-8ED5-1B362799679E}" type="presParOf" srcId="{CBF82BE2-F3EF-4456-9FD0-BF60856FBFDE}" destId="{1C1251EE-B1D7-431E-A768-0E3A0B487DEC}" srcOrd="2" destOrd="0" presId="urn:microsoft.com/office/officeart/2005/8/layout/default"/>
    <dgm:cxn modelId="{0F19547E-8FC7-413A-96E8-903CC1982B19}" type="presParOf" srcId="{CBF82BE2-F3EF-4456-9FD0-BF60856FBFDE}" destId="{43A299DF-9064-4373-A4D9-B89D3DB570A1}" srcOrd="3" destOrd="0" presId="urn:microsoft.com/office/officeart/2005/8/layout/default"/>
    <dgm:cxn modelId="{91C4F6BE-C8E4-464B-8ECD-B7FB5F1710D6}" type="presParOf" srcId="{CBF82BE2-F3EF-4456-9FD0-BF60856FBFDE}" destId="{64892E10-6E40-484D-AACA-9ACBA94EE19E}" srcOrd="4" destOrd="0" presId="urn:microsoft.com/office/officeart/2005/8/layout/default"/>
    <dgm:cxn modelId="{5DD79CE9-29DE-464D-9266-9166CBC6B396}" type="presParOf" srcId="{CBF82BE2-F3EF-4456-9FD0-BF60856FBFDE}" destId="{C335D705-DCE6-49BD-AA16-31E48F801AF8}" srcOrd="5" destOrd="0" presId="urn:microsoft.com/office/officeart/2005/8/layout/default"/>
    <dgm:cxn modelId="{C8DFD82F-6F2A-4978-A8F3-56D5B3874274}" type="presParOf" srcId="{CBF82BE2-F3EF-4456-9FD0-BF60856FBFDE}" destId="{6150F6F7-0604-4E12-B426-86739DEED564}" srcOrd="6" destOrd="0" presId="urn:microsoft.com/office/officeart/2005/8/layout/default"/>
    <dgm:cxn modelId="{0B907C73-12AF-42CB-8EB4-050BFC76CB5F}" type="presParOf" srcId="{CBF82BE2-F3EF-4456-9FD0-BF60856FBFDE}" destId="{B700E962-2B7A-4348-AC8A-28E513FB94EB}" srcOrd="7" destOrd="0" presId="urn:microsoft.com/office/officeart/2005/8/layout/default"/>
    <dgm:cxn modelId="{135D74C4-6201-441F-876E-49F8D6796689}" type="presParOf" srcId="{CBF82BE2-F3EF-4456-9FD0-BF60856FBFDE}" destId="{F3185CCA-7416-438F-99E6-1BF8DCA633F3}" srcOrd="8" destOrd="0" presId="urn:microsoft.com/office/officeart/2005/8/layout/default"/>
    <dgm:cxn modelId="{A658A881-AD6B-479B-9782-D36A5EA36B7F}" type="presParOf" srcId="{CBF82BE2-F3EF-4456-9FD0-BF60856FBFDE}" destId="{CD7A6926-6919-427E-AE70-9B4FDF0FA701}" srcOrd="9" destOrd="0" presId="urn:microsoft.com/office/officeart/2005/8/layout/default"/>
    <dgm:cxn modelId="{16F1ABC6-70D6-4144-BF2C-5765CFA7B1CE}" type="presParOf" srcId="{CBF82BE2-F3EF-4456-9FD0-BF60856FBFDE}" destId="{00F5BEE6-6AAE-44ED-9D32-CDCACC27076A}" srcOrd="10" destOrd="0" presId="urn:microsoft.com/office/officeart/2005/8/layout/default"/>
    <dgm:cxn modelId="{E817662D-91BB-4BE1-B98B-EECC89331CDD}" type="presParOf" srcId="{CBF82BE2-F3EF-4456-9FD0-BF60856FBFDE}" destId="{4F20CC0B-B886-4916-838D-C1047B159EBF}" srcOrd="11" destOrd="0" presId="urn:microsoft.com/office/officeart/2005/8/layout/default"/>
    <dgm:cxn modelId="{52A1938C-00D1-4990-9F72-46A0A442E5B4}" type="presParOf" srcId="{CBF82BE2-F3EF-4456-9FD0-BF60856FBFDE}" destId="{F4BC6B78-4837-425B-A79D-CECFB7FE10DE}" srcOrd="12" destOrd="0" presId="urn:microsoft.com/office/officeart/2005/8/layout/default"/>
    <dgm:cxn modelId="{3081CC30-FDFD-4B40-BE86-945A3424C0C5}" type="presParOf" srcId="{CBF82BE2-F3EF-4456-9FD0-BF60856FBFDE}" destId="{7DB9EC3B-5D39-483F-AF3B-163E21A54EF8}" srcOrd="13" destOrd="0" presId="urn:microsoft.com/office/officeart/2005/8/layout/default"/>
    <dgm:cxn modelId="{4C09C409-A244-484A-9E96-45B2E23F5F12}" type="presParOf" srcId="{CBF82BE2-F3EF-4456-9FD0-BF60856FBFDE}" destId="{54FD63C0-5978-424A-9811-381B1DBF570A}" srcOrd="14" destOrd="0" presId="urn:microsoft.com/office/officeart/2005/8/layout/default"/>
    <dgm:cxn modelId="{6F7E0194-37F7-4EB8-9A60-48456BA584BF}" type="presParOf" srcId="{CBF82BE2-F3EF-4456-9FD0-BF60856FBFDE}" destId="{9409C25F-8A66-43CE-B073-A0C03E8CC5F1}" srcOrd="15" destOrd="0" presId="urn:microsoft.com/office/officeart/2005/8/layout/default"/>
    <dgm:cxn modelId="{5B52633E-9367-4AC2-B061-996DD91C4060}" type="presParOf" srcId="{CBF82BE2-F3EF-4456-9FD0-BF60856FBFDE}" destId="{13AD679F-C2F8-406B-97A2-672AF9B5E90F}" srcOrd="16" destOrd="0" presId="urn:microsoft.com/office/officeart/2005/8/layout/default"/>
    <dgm:cxn modelId="{30AAA514-C7FC-42B4-A848-FDA0CC5222D7}" type="presParOf" srcId="{CBF82BE2-F3EF-4456-9FD0-BF60856FBFDE}" destId="{2FC79A8B-3CEA-47FB-BC32-7524E4DEC544}" srcOrd="17" destOrd="0" presId="urn:microsoft.com/office/officeart/2005/8/layout/default"/>
    <dgm:cxn modelId="{F08C4A88-F98D-4549-B5D1-AE53626B14C0}" type="presParOf" srcId="{CBF82BE2-F3EF-4456-9FD0-BF60856FBFDE}" destId="{094F677E-1577-4A2E-8350-1B72B44173A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CAE2A-3567-40DA-8AC9-111843759646}" type="doc">
      <dgm:prSet loTypeId="urn:diagrams.loki3.com/VaryingWidthList" loCatId="list" qsTypeId="urn:microsoft.com/office/officeart/2005/8/quickstyle/simple5" qsCatId="simple" csTypeId="urn:microsoft.com/office/officeart/2005/8/colors/colorful1" csCatId="colorful" phldr="1"/>
      <dgm:spPr/>
    </dgm:pt>
    <dgm:pt modelId="{58D7BDD8-FA0B-483B-AC5F-920B4980C068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Centaur" panose="02030504050205020304" pitchFamily="18" charset="0"/>
            </a:rPr>
            <a:t>1. </a:t>
          </a:r>
          <a:r>
            <a:rPr lang="en-US" i="0" dirty="0">
              <a:effectLst/>
              <a:latin typeface="Centaur" panose="02030504050205020304" pitchFamily="18" charset="0"/>
            </a:rPr>
            <a:t>AI and machine learning </a:t>
          </a:r>
          <a:endParaRPr lang="en-US" dirty="0"/>
        </a:p>
      </dgm:t>
    </dgm:pt>
    <dgm:pt modelId="{64976EC5-3236-45CE-B9BF-2951120059FC}" type="parTrans" cxnId="{55D8C133-A7C1-4C1B-A56C-CE7942DF615D}">
      <dgm:prSet/>
      <dgm:spPr/>
      <dgm:t>
        <a:bodyPr/>
        <a:lstStyle/>
        <a:p>
          <a:endParaRPr lang="en-US"/>
        </a:p>
      </dgm:t>
    </dgm:pt>
    <dgm:pt modelId="{9908B3DD-DB5C-4C7E-A6E1-68D9D87EE47A}" type="sibTrans" cxnId="{55D8C133-A7C1-4C1B-A56C-CE7942DF615D}">
      <dgm:prSet/>
      <dgm:spPr/>
      <dgm:t>
        <a:bodyPr/>
        <a:lstStyle/>
        <a:p>
          <a:endParaRPr lang="en-US"/>
        </a:p>
      </dgm:t>
    </dgm:pt>
    <dgm:pt modelId="{9E0E448C-DFBD-41F6-8F34-D3A9C2CF7535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2. Data analytics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3BDE6347-04DC-4923-B609-44FE4CF99E7E}" type="parTrans" cxnId="{57BC4BEE-C3A4-4C6B-8F4E-74D16BE26432}">
      <dgm:prSet/>
      <dgm:spPr/>
      <dgm:t>
        <a:bodyPr/>
        <a:lstStyle/>
        <a:p>
          <a:endParaRPr lang="en-US"/>
        </a:p>
      </dgm:t>
    </dgm:pt>
    <dgm:pt modelId="{7B106F61-36C2-41CC-A48C-6C38ABEA7DC4}" type="sibTrans" cxnId="{57BC4BEE-C3A4-4C6B-8F4E-74D16BE26432}">
      <dgm:prSet/>
      <dgm:spPr/>
      <dgm:t>
        <a:bodyPr/>
        <a:lstStyle/>
        <a:p>
          <a:endParaRPr lang="en-US"/>
        </a:p>
      </dgm:t>
    </dgm:pt>
    <dgm:pt modelId="{1FE2B507-E777-4152-988B-46844D7072F2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3. Data visualization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80C1F5F6-09A0-433A-94F9-B6B003FFC69F}" type="parTrans" cxnId="{E9884E43-1662-419E-A474-CCFE340BA203}">
      <dgm:prSet/>
      <dgm:spPr/>
      <dgm:t>
        <a:bodyPr/>
        <a:lstStyle/>
        <a:p>
          <a:endParaRPr lang="en-US"/>
        </a:p>
      </dgm:t>
    </dgm:pt>
    <dgm:pt modelId="{B11746E2-E378-4EFD-9517-62125CC63DA3}" type="sibTrans" cxnId="{E9884E43-1662-419E-A474-CCFE340BA203}">
      <dgm:prSet/>
      <dgm:spPr/>
      <dgm:t>
        <a:bodyPr/>
        <a:lstStyle/>
        <a:p>
          <a:endParaRPr lang="en-US"/>
        </a:p>
      </dgm:t>
    </dgm:pt>
    <dgm:pt modelId="{F4B4D28F-85CE-4B14-A00E-DA2A697A8E1A}">
      <dgm:prSet/>
      <dgm:spPr/>
      <dgm:t>
        <a:bodyPr/>
        <a:lstStyle/>
        <a:p>
          <a:r>
            <a:rPr lang="en-US" i="0" dirty="0">
              <a:effectLst/>
              <a:latin typeface="Centaur" panose="02030504050205020304" pitchFamily="18" charset="0"/>
            </a:rPr>
            <a:t>4. Programming applications </a:t>
          </a:r>
        </a:p>
      </dgm:t>
    </dgm:pt>
    <dgm:pt modelId="{84A240CA-4550-4508-981B-2E880FBE04D4}" type="parTrans" cxnId="{B191829A-67B8-4C0E-B3C3-E210BA1C046F}">
      <dgm:prSet/>
      <dgm:spPr/>
      <dgm:t>
        <a:bodyPr/>
        <a:lstStyle/>
        <a:p>
          <a:endParaRPr lang="en-US"/>
        </a:p>
      </dgm:t>
    </dgm:pt>
    <dgm:pt modelId="{30E83F3D-169B-4827-94C4-BB50A0A06722}" type="sibTrans" cxnId="{B191829A-67B8-4C0E-B3C3-E210BA1C046F}">
      <dgm:prSet/>
      <dgm:spPr/>
      <dgm:t>
        <a:bodyPr/>
        <a:lstStyle/>
        <a:p>
          <a:endParaRPr lang="en-US"/>
        </a:p>
      </dgm:t>
    </dgm:pt>
    <dgm:pt modelId="{4332A17D-B84A-4EE3-AB74-D975E39CDF7F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5. Web development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59235451-B0D0-4465-94FE-26F0074B9B89}" type="parTrans" cxnId="{00621AC1-5739-4EAA-BD3F-ED14A05EC3DC}">
      <dgm:prSet/>
      <dgm:spPr/>
      <dgm:t>
        <a:bodyPr/>
        <a:lstStyle/>
        <a:p>
          <a:endParaRPr lang="en-US"/>
        </a:p>
      </dgm:t>
    </dgm:pt>
    <dgm:pt modelId="{D4B77E21-3042-41CC-BCF2-5783A9B9EA0A}" type="sibTrans" cxnId="{00621AC1-5739-4EAA-BD3F-ED14A05EC3DC}">
      <dgm:prSet/>
      <dgm:spPr/>
      <dgm:t>
        <a:bodyPr/>
        <a:lstStyle/>
        <a:p>
          <a:endParaRPr lang="en-US"/>
        </a:p>
      </dgm:t>
    </dgm:pt>
    <dgm:pt modelId="{C3F0A556-E093-4146-AE72-B72180AF1CFF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6. Game development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B376D3F6-702F-444D-B0C2-FFC3A2E830BB}" type="parTrans" cxnId="{85B1BFCA-2AC9-4A38-9498-DFEBF4C452ED}">
      <dgm:prSet/>
      <dgm:spPr/>
      <dgm:t>
        <a:bodyPr/>
        <a:lstStyle/>
        <a:p>
          <a:endParaRPr lang="en-US"/>
        </a:p>
      </dgm:t>
    </dgm:pt>
    <dgm:pt modelId="{6918B1E8-F1CD-4995-9389-BDE1D627FB4B}" type="sibTrans" cxnId="{85B1BFCA-2AC9-4A38-9498-DFEBF4C452ED}">
      <dgm:prSet/>
      <dgm:spPr/>
      <dgm:t>
        <a:bodyPr/>
        <a:lstStyle/>
        <a:p>
          <a:endParaRPr lang="en-US"/>
        </a:p>
      </dgm:t>
    </dgm:pt>
    <dgm:pt modelId="{54FE150F-F2F7-4D7B-9467-72F8784519A4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7. Language development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385F80C6-271A-464D-9955-7B8000C78E69}" type="parTrans" cxnId="{620ACBC2-CE18-449C-A88C-7EE9A572CC28}">
      <dgm:prSet/>
      <dgm:spPr/>
      <dgm:t>
        <a:bodyPr/>
        <a:lstStyle/>
        <a:p>
          <a:endParaRPr lang="en-US"/>
        </a:p>
      </dgm:t>
    </dgm:pt>
    <dgm:pt modelId="{E23EF725-0B41-42BA-AA96-455FBCA9EE44}" type="sibTrans" cxnId="{620ACBC2-CE18-449C-A88C-7EE9A572CC28}">
      <dgm:prSet/>
      <dgm:spPr/>
      <dgm:t>
        <a:bodyPr/>
        <a:lstStyle/>
        <a:p>
          <a:endParaRPr lang="en-US"/>
        </a:p>
      </dgm:t>
    </dgm:pt>
    <dgm:pt modelId="{7E03B236-4134-40C3-A620-8F9F6389E8CD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8. Finance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2C499B5D-213A-4408-899B-865A2B6FA98A}" type="parTrans" cxnId="{1A130BC7-6E69-48CF-BFDB-A62A7E9B73AA}">
      <dgm:prSet/>
      <dgm:spPr/>
      <dgm:t>
        <a:bodyPr/>
        <a:lstStyle/>
        <a:p>
          <a:endParaRPr lang="en-US"/>
        </a:p>
      </dgm:t>
    </dgm:pt>
    <dgm:pt modelId="{87E5784E-F59E-48EB-AB45-ACF0D521CD0F}" type="sibTrans" cxnId="{1A130BC7-6E69-48CF-BFDB-A62A7E9B73AA}">
      <dgm:prSet/>
      <dgm:spPr/>
      <dgm:t>
        <a:bodyPr/>
        <a:lstStyle/>
        <a:p>
          <a:endParaRPr lang="en-US"/>
        </a:p>
      </dgm:t>
    </dgm:pt>
    <dgm:pt modelId="{34BB6960-E796-44C4-9E9C-48781736CC0F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9. SEO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AFAB606C-38D1-4F8E-A93A-B9D2699CF7F6}" type="parTrans" cxnId="{D86B56D3-6E92-4B7F-A319-8CAA58547A79}">
      <dgm:prSet/>
      <dgm:spPr/>
      <dgm:t>
        <a:bodyPr/>
        <a:lstStyle/>
        <a:p>
          <a:endParaRPr lang="en-US"/>
        </a:p>
      </dgm:t>
    </dgm:pt>
    <dgm:pt modelId="{63B6446C-8D61-4C29-B8F2-8460DAFADF5C}" type="sibTrans" cxnId="{D86B56D3-6E92-4B7F-A319-8CAA58547A79}">
      <dgm:prSet/>
      <dgm:spPr/>
      <dgm:t>
        <a:bodyPr/>
        <a:lstStyle/>
        <a:p>
          <a:endParaRPr lang="en-US"/>
        </a:p>
      </dgm:t>
    </dgm:pt>
    <dgm:pt modelId="{F357DBF7-9051-44F7-B7C9-6BCB870D5273}">
      <dgm:prSet/>
      <dgm:spPr/>
      <dgm:t>
        <a:bodyPr/>
        <a:lstStyle/>
        <a:p>
          <a:r>
            <a:rPr lang="en-US" i="0">
              <a:effectLst/>
              <a:latin typeface="Centaur" panose="02030504050205020304" pitchFamily="18" charset="0"/>
            </a:rPr>
            <a:t>10. Design  </a:t>
          </a:r>
          <a:endParaRPr lang="en-US" i="0" dirty="0">
            <a:effectLst/>
            <a:latin typeface="Centaur" panose="02030504050205020304" pitchFamily="18" charset="0"/>
          </a:endParaRPr>
        </a:p>
      </dgm:t>
    </dgm:pt>
    <dgm:pt modelId="{6E949E08-4EF2-4C10-97C5-CD7243CAFF05}" type="parTrans" cxnId="{369359DA-E04F-45BC-A818-53072FBD1271}">
      <dgm:prSet/>
      <dgm:spPr/>
      <dgm:t>
        <a:bodyPr/>
        <a:lstStyle/>
        <a:p>
          <a:endParaRPr lang="en-US"/>
        </a:p>
      </dgm:t>
    </dgm:pt>
    <dgm:pt modelId="{1576FAEB-A548-4E57-B64A-63834F005090}" type="sibTrans" cxnId="{369359DA-E04F-45BC-A818-53072FBD1271}">
      <dgm:prSet/>
      <dgm:spPr/>
      <dgm:t>
        <a:bodyPr/>
        <a:lstStyle/>
        <a:p>
          <a:endParaRPr lang="en-US"/>
        </a:p>
      </dgm:t>
    </dgm:pt>
    <dgm:pt modelId="{FEE0E3D5-45A9-42C3-8804-A903B9F358D7}" type="pres">
      <dgm:prSet presAssocID="{ECDCAE2A-3567-40DA-8AC9-111843759646}" presName="Name0" presStyleCnt="0">
        <dgm:presLayoutVars>
          <dgm:resizeHandles/>
        </dgm:presLayoutVars>
      </dgm:prSet>
      <dgm:spPr/>
    </dgm:pt>
    <dgm:pt modelId="{17328CD2-1922-4A1E-9B86-F4AB8F929FCB}" type="pres">
      <dgm:prSet presAssocID="{58D7BDD8-FA0B-483B-AC5F-920B4980C068}" presName="text" presStyleLbl="node1" presStyleIdx="0" presStyleCnt="10">
        <dgm:presLayoutVars>
          <dgm:bulletEnabled val="1"/>
        </dgm:presLayoutVars>
      </dgm:prSet>
      <dgm:spPr/>
    </dgm:pt>
    <dgm:pt modelId="{A50BEA27-613B-4A02-A2B3-EF364C5FCBE7}" type="pres">
      <dgm:prSet presAssocID="{9908B3DD-DB5C-4C7E-A6E1-68D9D87EE47A}" presName="space" presStyleCnt="0"/>
      <dgm:spPr/>
    </dgm:pt>
    <dgm:pt modelId="{62CBC700-12A4-470D-81E8-9F5E9AF50D22}" type="pres">
      <dgm:prSet presAssocID="{9E0E448C-DFBD-41F6-8F34-D3A9C2CF7535}" presName="text" presStyleLbl="node1" presStyleIdx="1" presStyleCnt="10">
        <dgm:presLayoutVars>
          <dgm:bulletEnabled val="1"/>
        </dgm:presLayoutVars>
      </dgm:prSet>
      <dgm:spPr/>
    </dgm:pt>
    <dgm:pt modelId="{919757ED-57E0-43CE-B4FF-E7EDFB304FE3}" type="pres">
      <dgm:prSet presAssocID="{7B106F61-36C2-41CC-A48C-6C38ABEA7DC4}" presName="space" presStyleCnt="0"/>
      <dgm:spPr/>
    </dgm:pt>
    <dgm:pt modelId="{41427576-AD8C-4CD2-820F-CA2B4DAA06AF}" type="pres">
      <dgm:prSet presAssocID="{1FE2B507-E777-4152-988B-46844D7072F2}" presName="text" presStyleLbl="node1" presStyleIdx="2" presStyleCnt="10">
        <dgm:presLayoutVars>
          <dgm:bulletEnabled val="1"/>
        </dgm:presLayoutVars>
      </dgm:prSet>
      <dgm:spPr/>
    </dgm:pt>
    <dgm:pt modelId="{7F49C344-8393-4D38-9329-A054078F590D}" type="pres">
      <dgm:prSet presAssocID="{B11746E2-E378-4EFD-9517-62125CC63DA3}" presName="space" presStyleCnt="0"/>
      <dgm:spPr/>
    </dgm:pt>
    <dgm:pt modelId="{8D8812C0-FE44-41D7-9AAF-7F7E149CF618}" type="pres">
      <dgm:prSet presAssocID="{F4B4D28F-85CE-4B14-A00E-DA2A697A8E1A}" presName="text" presStyleLbl="node1" presStyleIdx="3" presStyleCnt="10">
        <dgm:presLayoutVars>
          <dgm:bulletEnabled val="1"/>
        </dgm:presLayoutVars>
      </dgm:prSet>
      <dgm:spPr/>
    </dgm:pt>
    <dgm:pt modelId="{85BD49C6-3795-4564-9BFA-5881E2E39BAC}" type="pres">
      <dgm:prSet presAssocID="{30E83F3D-169B-4827-94C4-BB50A0A06722}" presName="space" presStyleCnt="0"/>
      <dgm:spPr/>
    </dgm:pt>
    <dgm:pt modelId="{5CEB8772-D60B-48D7-8B4E-B9B1B7A6B411}" type="pres">
      <dgm:prSet presAssocID="{4332A17D-B84A-4EE3-AB74-D975E39CDF7F}" presName="text" presStyleLbl="node1" presStyleIdx="4" presStyleCnt="10">
        <dgm:presLayoutVars>
          <dgm:bulletEnabled val="1"/>
        </dgm:presLayoutVars>
      </dgm:prSet>
      <dgm:spPr/>
    </dgm:pt>
    <dgm:pt modelId="{ED2E78E6-3008-4CDB-A2BC-96479C4D25A3}" type="pres">
      <dgm:prSet presAssocID="{D4B77E21-3042-41CC-BCF2-5783A9B9EA0A}" presName="space" presStyleCnt="0"/>
      <dgm:spPr/>
    </dgm:pt>
    <dgm:pt modelId="{0DCF9BFC-C3DB-4DFA-B6F4-53BFC4DF96CD}" type="pres">
      <dgm:prSet presAssocID="{C3F0A556-E093-4146-AE72-B72180AF1CFF}" presName="text" presStyleLbl="node1" presStyleIdx="5" presStyleCnt="10">
        <dgm:presLayoutVars>
          <dgm:bulletEnabled val="1"/>
        </dgm:presLayoutVars>
      </dgm:prSet>
      <dgm:spPr/>
    </dgm:pt>
    <dgm:pt modelId="{ED063D70-2850-4B01-B4B3-4CE4D5ABD225}" type="pres">
      <dgm:prSet presAssocID="{6918B1E8-F1CD-4995-9389-BDE1D627FB4B}" presName="space" presStyleCnt="0"/>
      <dgm:spPr/>
    </dgm:pt>
    <dgm:pt modelId="{9690EC3A-8F1F-49E7-B78C-6C61A1ACE0C3}" type="pres">
      <dgm:prSet presAssocID="{54FE150F-F2F7-4D7B-9467-72F8784519A4}" presName="text" presStyleLbl="node1" presStyleIdx="6" presStyleCnt="10">
        <dgm:presLayoutVars>
          <dgm:bulletEnabled val="1"/>
        </dgm:presLayoutVars>
      </dgm:prSet>
      <dgm:spPr/>
    </dgm:pt>
    <dgm:pt modelId="{38C5E4C9-EF53-4D61-91C5-2924D850E975}" type="pres">
      <dgm:prSet presAssocID="{E23EF725-0B41-42BA-AA96-455FBCA9EE44}" presName="space" presStyleCnt="0"/>
      <dgm:spPr/>
    </dgm:pt>
    <dgm:pt modelId="{D974E1E0-8A4E-413A-8453-970AD0C1EA69}" type="pres">
      <dgm:prSet presAssocID="{7E03B236-4134-40C3-A620-8F9F6389E8CD}" presName="text" presStyleLbl="node1" presStyleIdx="7" presStyleCnt="10">
        <dgm:presLayoutVars>
          <dgm:bulletEnabled val="1"/>
        </dgm:presLayoutVars>
      </dgm:prSet>
      <dgm:spPr/>
    </dgm:pt>
    <dgm:pt modelId="{4CB8071B-F7A7-4E11-8208-31D4997180CF}" type="pres">
      <dgm:prSet presAssocID="{87E5784E-F59E-48EB-AB45-ACF0D521CD0F}" presName="space" presStyleCnt="0"/>
      <dgm:spPr/>
    </dgm:pt>
    <dgm:pt modelId="{7C93C2C1-DD32-4714-8639-F32AA29AE50D}" type="pres">
      <dgm:prSet presAssocID="{34BB6960-E796-44C4-9E9C-48781736CC0F}" presName="text" presStyleLbl="node1" presStyleIdx="8" presStyleCnt="10">
        <dgm:presLayoutVars>
          <dgm:bulletEnabled val="1"/>
        </dgm:presLayoutVars>
      </dgm:prSet>
      <dgm:spPr/>
    </dgm:pt>
    <dgm:pt modelId="{759B5F0F-7014-4144-92E0-DB2F317B05BE}" type="pres">
      <dgm:prSet presAssocID="{63B6446C-8D61-4C29-B8F2-8460DAFADF5C}" presName="space" presStyleCnt="0"/>
      <dgm:spPr/>
    </dgm:pt>
    <dgm:pt modelId="{B32DA08E-59B7-4549-88AE-6E738A1F8BD1}" type="pres">
      <dgm:prSet presAssocID="{F357DBF7-9051-44F7-B7C9-6BCB870D5273}" presName="text" presStyleLbl="node1" presStyleIdx="9" presStyleCnt="10">
        <dgm:presLayoutVars>
          <dgm:bulletEnabled val="1"/>
        </dgm:presLayoutVars>
      </dgm:prSet>
      <dgm:spPr/>
    </dgm:pt>
  </dgm:ptLst>
  <dgm:cxnLst>
    <dgm:cxn modelId="{099BDB01-A730-47D3-A718-75041845FB7B}" type="presOf" srcId="{F4B4D28F-85CE-4B14-A00E-DA2A697A8E1A}" destId="{8D8812C0-FE44-41D7-9AAF-7F7E149CF618}" srcOrd="0" destOrd="0" presId="urn:diagrams.loki3.com/VaryingWidthList"/>
    <dgm:cxn modelId="{D4800C09-1C19-4A1D-9737-AF7931927DCC}" type="presOf" srcId="{1FE2B507-E777-4152-988B-46844D7072F2}" destId="{41427576-AD8C-4CD2-820F-CA2B4DAA06AF}" srcOrd="0" destOrd="0" presId="urn:diagrams.loki3.com/VaryingWidthList"/>
    <dgm:cxn modelId="{22A45C1E-BC65-4220-9B5E-F896790B7C5B}" type="presOf" srcId="{4332A17D-B84A-4EE3-AB74-D975E39CDF7F}" destId="{5CEB8772-D60B-48D7-8B4E-B9B1B7A6B411}" srcOrd="0" destOrd="0" presId="urn:diagrams.loki3.com/VaryingWidthList"/>
    <dgm:cxn modelId="{2D0AAE2A-E5DE-406D-A7B4-360AB358E5FE}" type="presOf" srcId="{34BB6960-E796-44C4-9E9C-48781736CC0F}" destId="{7C93C2C1-DD32-4714-8639-F32AA29AE50D}" srcOrd="0" destOrd="0" presId="urn:diagrams.loki3.com/VaryingWidthList"/>
    <dgm:cxn modelId="{55D8C133-A7C1-4C1B-A56C-CE7942DF615D}" srcId="{ECDCAE2A-3567-40DA-8AC9-111843759646}" destId="{58D7BDD8-FA0B-483B-AC5F-920B4980C068}" srcOrd="0" destOrd="0" parTransId="{64976EC5-3236-45CE-B9BF-2951120059FC}" sibTransId="{9908B3DD-DB5C-4C7E-A6E1-68D9D87EE47A}"/>
    <dgm:cxn modelId="{A3748E61-8957-4548-BA1B-BF27E941FCE6}" type="presOf" srcId="{58D7BDD8-FA0B-483B-AC5F-920B4980C068}" destId="{17328CD2-1922-4A1E-9B86-F4AB8F929FCB}" srcOrd="0" destOrd="0" presId="urn:diagrams.loki3.com/VaryingWidthList"/>
    <dgm:cxn modelId="{E9884E43-1662-419E-A474-CCFE340BA203}" srcId="{ECDCAE2A-3567-40DA-8AC9-111843759646}" destId="{1FE2B507-E777-4152-988B-46844D7072F2}" srcOrd="2" destOrd="0" parTransId="{80C1F5F6-09A0-433A-94F9-B6B003FFC69F}" sibTransId="{B11746E2-E378-4EFD-9517-62125CC63DA3}"/>
    <dgm:cxn modelId="{2CD6244D-A778-4F11-B983-7FAF896E1A7A}" type="presOf" srcId="{54FE150F-F2F7-4D7B-9467-72F8784519A4}" destId="{9690EC3A-8F1F-49E7-B78C-6C61A1ACE0C3}" srcOrd="0" destOrd="0" presId="urn:diagrams.loki3.com/VaryingWidthList"/>
    <dgm:cxn modelId="{62514E88-EB75-4DC7-9508-E143098117EE}" type="presOf" srcId="{7E03B236-4134-40C3-A620-8F9F6389E8CD}" destId="{D974E1E0-8A4E-413A-8453-970AD0C1EA69}" srcOrd="0" destOrd="0" presId="urn:diagrams.loki3.com/VaryingWidthList"/>
    <dgm:cxn modelId="{14853F93-C0A9-43B2-9A99-5F437C3C83D0}" type="presOf" srcId="{C3F0A556-E093-4146-AE72-B72180AF1CFF}" destId="{0DCF9BFC-C3DB-4DFA-B6F4-53BFC4DF96CD}" srcOrd="0" destOrd="0" presId="urn:diagrams.loki3.com/VaryingWidthList"/>
    <dgm:cxn modelId="{F3FDD199-7F66-42F2-9A3D-68B3EC2CEAE6}" type="presOf" srcId="{F357DBF7-9051-44F7-B7C9-6BCB870D5273}" destId="{B32DA08E-59B7-4549-88AE-6E738A1F8BD1}" srcOrd="0" destOrd="0" presId="urn:diagrams.loki3.com/VaryingWidthList"/>
    <dgm:cxn modelId="{B191829A-67B8-4C0E-B3C3-E210BA1C046F}" srcId="{ECDCAE2A-3567-40DA-8AC9-111843759646}" destId="{F4B4D28F-85CE-4B14-A00E-DA2A697A8E1A}" srcOrd="3" destOrd="0" parTransId="{84A240CA-4550-4508-981B-2E880FBE04D4}" sibTransId="{30E83F3D-169B-4827-94C4-BB50A0A06722}"/>
    <dgm:cxn modelId="{00621AC1-5739-4EAA-BD3F-ED14A05EC3DC}" srcId="{ECDCAE2A-3567-40DA-8AC9-111843759646}" destId="{4332A17D-B84A-4EE3-AB74-D975E39CDF7F}" srcOrd="4" destOrd="0" parTransId="{59235451-B0D0-4465-94FE-26F0074B9B89}" sibTransId="{D4B77E21-3042-41CC-BCF2-5783A9B9EA0A}"/>
    <dgm:cxn modelId="{620ACBC2-CE18-449C-A88C-7EE9A572CC28}" srcId="{ECDCAE2A-3567-40DA-8AC9-111843759646}" destId="{54FE150F-F2F7-4D7B-9467-72F8784519A4}" srcOrd="6" destOrd="0" parTransId="{385F80C6-271A-464D-9955-7B8000C78E69}" sibTransId="{E23EF725-0B41-42BA-AA96-455FBCA9EE44}"/>
    <dgm:cxn modelId="{1A130BC7-6E69-48CF-BFDB-A62A7E9B73AA}" srcId="{ECDCAE2A-3567-40DA-8AC9-111843759646}" destId="{7E03B236-4134-40C3-A620-8F9F6389E8CD}" srcOrd="7" destOrd="0" parTransId="{2C499B5D-213A-4408-899B-865A2B6FA98A}" sibTransId="{87E5784E-F59E-48EB-AB45-ACF0D521CD0F}"/>
    <dgm:cxn modelId="{85B1BFCA-2AC9-4A38-9498-DFEBF4C452ED}" srcId="{ECDCAE2A-3567-40DA-8AC9-111843759646}" destId="{C3F0A556-E093-4146-AE72-B72180AF1CFF}" srcOrd="5" destOrd="0" parTransId="{B376D3F6-702F-444D-B0C2-FFC3A2E830BB}" sibTransId="{6918B1E8-F1CD-4995-9389-BDE1D627FB4B}"/>
    <dgm:cxn modelId="{D86B56D3-6E92-4B7F-A319-8CAA58547A79}" srcId="{ECDCAE2A-3567-40DA-8AC9-111843759646}" destId="{34BB6960-E796-44C4-9E9C-48781736CC0F}" srcOrd="8" destOrd="0" parTransId="{AFAB606C-38D1-4F8E-A93A-B9D2699CF7F6}" sibTransId="{63B6446C-8D61-4C29-B8F2-8460DAFADF5C}"/>
    <dgm:cxn modelId="{369359DA-E04F-45BC-A818-53072FBD1271}" srcId="{ECDCAE2A-3567-40DA-8AC9-111843759646}" destId="{F357DBF7-9051-44F7-B7C9-6BCB870D5273}" srcOrd="9" destOrd="0" parTransId="{6E949E08-4EF2-4C10-97C5-CD7243CAFF05}" sibTransId="{1576FAEB-A548-4E57-B64A-63834F005090}"/>
    <dgm:cxn modelId="{CC3B57DF-2723-4FCB-9E5B-ED7981A23F25}" type="presOf" srcId="{9E0E448C-DFBD-41F6-8F34-D3A9C2CF7535}" destId="{62CBC700-12A4-470D-81E8-9F5E9AF50D22}" srcOrd="0" destOrd="0" presId="urn:diagrams.loki3.com/VaryingWidthList"/>
    <dgm:cxn modelId="{57BC4BEE-C3A4-4C6B-8F4E-74D16BE26432}" srcId="{ECDCAE2A-3567-40DA-8AC9-111843759646}" destId="{9E0E448C-DFBD-41F6-8F34-D3A9C2CF7535}" srcOrd="1" destOrd="0" parTransId="{3BDE6347-04DC-4923-B609-44FE4CF99E7E}" sibTransId="{7B106F61-36C2-41CC-A48C-6C38ABEA7DC4}"/>
    <dgm:cxn modelId="{FDBE1AF4-8B24-4B5A-8C5F-094020230ED9}" type="presOf" srcId="{ECDCAE2A-3567-40DA-8AC9-111843759646}" destId="{FEE0E3D5-45A9-42C3-8804-A903B9F358D7}" srcOrd="0" destOrd="0" presId="urn:diagrams.loki3.com/VaryingWidthList"/>
    <dgm:cxn modelId="{90BCC8B7-C319-4C1A-A21C-543FA54CA750}" type="presParOf" srcId="{FEE0E3D5-45A9-42C3-8804-A903B9F358D7}" destId="{17328CD2-1922-4A1E-9B86-F4AB8F929FCB}" srcOrd="0" destOrd="0" presId="urn:diagrams.loki3.com/VaryingWidthList"/>
    <dgm:cxn modelId="{9B505167-3F29-44EA-BED0-2B771C25C837}" type="presParOf" srcId="{FEE0E3D5-45A9-42C3-8804-A903B9F358D7}" destId="{A50BEA27-613B-4A02-A2B3-EF364C5FCBE7}" srcOrd="1" destOrd="0" presId="urn:diagrams.loki3.com/VaryingWidthList"/>
    <dgm:cxn modelId="{BAC547C9-88B3-41B7-9816-1132C8B46465}" type="presParOf" srcId="{FEE0E3D5-45A9-42C3-8804-A903B9F358D7}" destId="{62CBC700-12A4-470D-81E8-9F5E9AF50D22}" srcOrd="2" destOrd="0" presId="urn:diagrams.loki3.com/VaryingWidthList"/>
    <dgm:cxn modelId="{D0197F14-318D-420F-B82D-E90FA4D5BD54}" type="presParOf" srcId="{FEE0E3D5-45A9-42C3-8804-A903B9F358D7}" destId="{919757ED-57E0-43CE-B4FF-E7EDFB304FE3}" srcOrd="3" destOrd="0" presId="urn:diagrams.loki3.com/VaryingWidthList"/>
    <dgm:cxn modelId="{2CAB506B-FF42-4222-AE03-E7D773C3F109}" type="presParOf" srcId="{FEE0E3D5-45A9-42C3-8804-A903B9F358D7}" destId="{41427576-AD8C-4CD2-820F-CA2B4DAA06AF}" srcOrd="4" destOrd="0" presId="urn:diagrams.loki3.com/VaryingWidthList"/>
    <dgm:cxn modelId="{A37E00B2-6EEF-4AD4-B1FA-5CC76B7002C8}" type="presParOf" srcId="{FEE0E3D5-45A9-42C3-8804-A903B9F358D7}" destId="{7F49C344-8393-4D38-9329-A054078F590D}" srcOrd="5" destOrd="0" presId="urn:diagrams.loki3.com/VaryingWidthList"/>
    <dgm:cxn modelId="{F5DDEF96-664C-4DD7-843C-E425DB608047}" type="presParOf" srcId="{FEE0E3D5-45A9-42C3-8804-A903B9F358D7}" destId="{8D8812C0-FE44-41D7-9AAF-7F7E149CF618}" srcOrd="6" destOrd="0" presId="urn:diagrams.loki3.com/VaryingWidthList"/>
    <dgm:cxn modelId="{FBE00076-4CE2-4911-812D-855CCB7DD83B}" type="presParOf" srcId="{FEE0E3D5-45A9-42C3-8804-A903B9F358D7}" destId="{85BD49C6-3795-4564-9BFA-5881E2E39BAC}" srcOrd="7" destOrd="0" presId="urn:diagrams.loki3.com/VaryingWidthList"/>
    <dgm:cxn modelId="{BB8C0B5F-F893-4851-867E-BC447E62949A}" type="presParOf" srcId="{FEE0E3D5-45A9-42C3-8804-A903B9F358D7}" destId="{5CEB8772-D60B-48D7-8B4E-B9B1B7A6B411}" srcOrd="8" destOrd="0" presId="urn:diagrams.loki3.com/VaryingWidthList"/>
    <dgm:cxn modelId="{23F804A8-ECF5-4248-9A35-005373F6A6F5}" type="presParOf" srcId="{FEE0E3D5-45A9-42C3-8804-A903B9F358D7}" destId="{ED2E78E6-3008-4CDB-A2BC-96479C4D25A3}" srcOrd="9" destOrd="0" presId="urn:diagrams.loki3.com/VaryingWidthList"/>
    <dgm:cxn modelId="{33F9D222-5E09-444D-B15D-B653042A8EAF}" type="presParOf" srcId="{FEE0E3D5-45A9-42C3-8804-A903B9F358D7}" destId="{0DCF9BFC-C3DB-4DFA-B6F4-53BFC4DF96CD}" srcOrd="10" destOrd="0" presId="urn:diagrams.loki3.com/VaryingWidthList"/>
    <dgm:cxn modelId="{D5EBF868-B7A2-49E2-93CF-3A5DDA84DD1F}" type="presParOf" srcId="{FEE0E3D5-45A9-42C3-8804-A903B9F358D7}" destId="{ED063D70-2850-4B01-B4B3-4CE4D5ABD225}" srcOrd="11" destOrd="0" presId="urn:diagrams.loki3.com/VaryingWidthList"/>
    <dgm:cxn modelId="{E7866B31-8D93-4748-8A67-F49D09C92479}" type="presParOf" srcId="{FEE0E3D5-45A9-42C3-8804-A903B9F358D7}" destId="{9690EC3A-8F1F-49E7-B78C-6C61A1ACE0C3}" srcOrd="12" destOrd="0" presId="urn:diagrams.loki3.com/VaryingWidthList"/>
    <dgm:cxn modelId="{E858981A-7BBE-4F17-ADAA-8C5D78032295}" type="presParOf" srcId="{FEE0E3D5-45A9-42C3-8804-A903B9F358D7}" destId="{38C5E4C9-EF53-4D61-91C5-2924D850E975}" srcOrd="13" destOrd="0" presId="urn:diagrams.loki3.com/VaryingWidthList"/>
    <dgm:cxn modelId="{77F43FED-6470-49E8-A02D-C4FCDA2D9FC8}" type="presParOf" srcId="{FEE0E3D5-45A9-42C3-8804-A903B9F358D7}" destId="{D974E1E0-8A4E-413A-8453-970AD0C1EA69}" srcOrd="14" destOrd="0" presId="urn:diagrams.loki3.com/VaryingWidthList"/>
    <dgm:cxn modelId="{29BE59C6-61C3-4C22-BA5D-0533D6623EC8}" type="presParOf" srcId="{FEE0E3D5-45A9-42C3-8804-A903B9F358D7}" destId="{4CB8071B-F7A7-4E11-8208-31D4997180CF}" srcOrd="15" destOrd="0" presId="urn:diagrams.loki3.com/VaryingWidthList"/>
    <dgm:cxn modelId="{77F9D765-14D5-4C18-B7D6-B1D1899F85E2}" type="presParOf" srcId="{FEE0E3D5-45A9-42C3-8804-A903B9F358D7}" destId="{7C93C2C1-DD32-4714-8639-F32AA29AE50D}" srcOrd="16" destOrd="0" presId="urn:diagrams.loki3.com/VaryingWidthList"/>
    <dgm:cxn modelId="{F0F83F0A-E340-43FB-8507-3382CE54E236}" type="presParOf" srcId="{FEE0E3D5-45A9-42C3-8804-A903B9F358D7}" destId="{759B5F0F-7014-4144-92E0-DB2F317B05BE}" srcOrd="17" destOrd="0" presId="urn:diagrams.loki3.com/VaryingWidthList"/>
    <dgm:cxn modelId="{E1C0DC23-B5BA-4331-A519-1E0E6B3E3764}" type="presParOf" srcId="{FEE0E3D5-45A9-42C3-8804-A903B9F358D7}" destId="{B32DA08E-59B7-4549-88AE-6E738A1F8BD1}" srcOrd="1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8C73-4657-40B2-9D8D-6350E1199DDB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Easy to Learn and Use</a:t>
          </a:r>
          <a:endParaRPr lang="en-US" sz="2100" kern="1200"/>
        </a:p>
      </dsp:txBody>
      <dsp:txXfrm>
        <a:off x="582645" y="1178"/>
        <a:ext cx="2174490" cy="1304694"/>
      </dsp:txXfrm>
    </dsp:sp>
    <dsp:sp modelId="{1C1251EE-B1D7-431E-A768-0E3A0B487DEC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Mature and Supportive Python Community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2974584" y="1178"/>
        <a:ext cx="2174490" cy="1304694"/>
      </dsp:txXfrm>
    </dsp:sp>
    <dsp:sp modelId="{64892E10-6E40-484D-AACA-9ACBA94EE19E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Support from Renowned Corporate Sponsors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5366524" y="1178"/>
        <a:ext cx="2174490" cy="1304694"/>
      </dsp:txXfrm>
    </dsp:sp>
    <dsp:sp modelId="{6150F6F7-0604-4E12-B426-86739DEED56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effectLst/>
              <a:latin typeface="Centaur" panose="02030504050205020304" pitchFamily="18" charset="0"/>
            </a:rPr>
            <a:t>Hundreds of Python Libraries and Frameworks</a:t>
          </a:r>
        </a:p>
      </dsp:txBody>
      <dsp:txXfrm>
        <a:off x="7758464" y="1178"/>
        <a:ext cx="2174490" cy="1304694"/>
      </dsp:txXfrm>
    </dsp:sp>
    <dsp:sp modelId="{F3185CCA-7416-438F-99E6-1BF8DCA633F3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effectLst/>
              <a:latin typeface="Centaur" panose="02030504050205020304" pitchFamily="18" charset="0"/>
            </a:rPr>
            <a:t>Versatility, Efficiency, Reliability, and Speed</a:t>
          </a:r>
        </a:p>
      </dsp:txBody>
      <dsp:txXfrm>
        <a:off x="582645" y="1523321"/>
        <a:ext cx="2174490" cy="1304694"/>
      </dsp:txXfrm>
    </dsp:sp>
    <dsp:sp modelId="{00F5BEE6-6AAE-44ED-9D32-CDCACC27076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Big data, Machine Learning and Cloud Computing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2974584" y="1523321"/>
        <a:ext cx="2174490" cy="1304694"/>
      </dsp:txXfrm>
    </dsp:sp>
    <dsp:sp modelId="{F4BC6B78-4837-425B-A79D-CECFB7FE10D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First-choice Language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5366524" y="1523321"/>
        <a:ext cx="2174490" cy="1304694"/>
      </dsp:txXfrm>
    </dsp:sp>
    <dsp:sp modelId="{54FD63C0-5978-424A-9811-381B1DBF570A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The Flexibility of Python Language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7758464" y="1523321"/>
        <a:ext cx="2174490" cy="1304694"/>
      </dsp:txXfrm>
    </dsp:sp>
    <dsp:sp modelId="{13AD679F-C2F8-406B-97A2-672AF9B5E90F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Use of python in academics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2974584" y="3045465"/>
        <a:ext cx="2174490" cy="1304694"/>
      </dsp:txXfrm>
    </dsp:sp>
    <dsp:sp modelId="{094F677E-1577-4A2E-8350-1B72B44173A9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effectLst/>
              <a:latin typeface="Centaur" panose="02030504050205020304" pitchFamily="18" charset="0"/>
            </a:rPr>
            <a:t>It is interpreted</a:t>
          </a:r>
          <a:endParaRPr lang="en-US" sz="2100" b="0" i="0" kern="1200" dirty="0">
            <a:effectLst/>
            <a:latin typeface="Centaur" panose="02030504050205020304" pitchFamily="18" charset="0"/>
          </a:endParaRP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28CD2-1922-4A1E-9B86-F4AB8F929FCB}">
      <dsp:nvSpPr>
        <dsp:cNvPr id="0" name=""/>
        <dsp:cNvSpPr/>
      </dsp:nvSpPr>
      <dsp:spPr>
        <a:xfrm>
          <a:off x="3840300" y="2562"/>
          <a:ext cx="2835000" cy="4159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aur" panose="02030504050205020304" pitchFamily="18" charset="0"/>
            </a:rPr>
            <a:t>1. </a:t>
          </a:r>
          <a:r>
            <a:rPr lang="en-US" sz="2100" i="0" kern="1200" dirty="0">
              <a:effectLst/>
              <a:latin typeface="Centaur" panose="02030504050205020304" pitchFamily="18" charset="0"/>
            </a:rPr>
            <a:t>AI and machine learning </a:t>
          </a:r>
          <a:endParaRPr lang="en-US" sz="2100" kern="1200" dirty="0"/>
        </a:p>
      </dsp:txBody>
      <dsp:txXfrm>
        <a:off x="3840300" y="2562"/>
        <a:ext cx="2835000" cy="415905"/>
      </dsp:txXfrm>
    </dsp:sp>
    <dsp:sp modelId="{62CBC700-12A4-470D-81E8-9F5E9AF50D22}">
      <dsp:nvSpPr>
        <dsp:cNvPr id="0" name=""/>
        <dsp:cNvSpPr/>
      </dsp:nvSpPr>
      <dsp:spPr>
        <a:xfrm>
          <a:off x="4357800" y="439263"/>
          <a:ext cx="1800000" cy="4159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2. Data analytics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357800" y="439263"/>
        <a:ext cx="1800000" cy="415905"/>
      </dsp:txXfrm>
    </dsp:sp>
    <dsp:sp modelId="{41427576-AD8C-4CD2-820F-CA2B4DAA06AF}">
      <dsp:nvSpPr>
        <dsp:cNvPr id="0" name=""/>
        <dsp:cNvSpPr/>
      </dsp:nvSpPr>
      <dsp:spPr>
        <a:xfrm>
          <a:off x="4155300" y="875964"/>
          <a:ext cx="2205000" cy="41590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3. Data visualization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155300" y="875964"/>
        <a:ext cx="2205000" cy="415905"/>
      </dsp:txXfrm>
    </dsp:sp>
    <dsp:sp modelId="{8D8812C0-FE44-41D7-9AAF-7F7E149CF618}">
      <dsp:nvSpPr>
        <dsp:cNvPr id="0" name=""/>
        <dsp:cNvSpPr/>
      </dsp:nvSpPr>
      <dsp:spPr>
        <a:xfrm>
          <a:off x="3727800" y="1312665"/>
          <a:ext cx="3060000" cy="4159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dirty="0">
              <a:effectLst/>
              <a:latin typeface="Centaur" panose="02030504050205020304" pitchFamily="18" charset="0"/>
            </a:rPr>
            <a:t>4. Programming applications </a:t>
          </a:r>
        </a:p>
      </dsp:txBody>
      <dsp:txXfrm>
        <a:off x="3727800" y="1312665"/>
        <a:ext cx="3060000" cy="415905"/>
      </dsp:txXfrm>
    </dsp:sp>
    <dsp:sp modelId="{5CEB8772-D60B-48D7-8B4E-B9B1B7A6B411}">
      <dsp:nvSpPr>
        <dsp:cNvPr id="0" name=""/>
        <dsp:cNvSpPr/>
      </dsp:nvSpPr>
      <dsp:spPr>
        <a:xfrm>
          <a:off x="4177800" y="1749365"/>
          <a:ext cx="2160000" cy="4159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5. Web development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177800" y="1749365"/>
        <a:ext cx="2160000" cy="415905"/>
      </dsp:txXfrm>
    </dsp:sp>
    <dsp:sp modelId="{0DCF9BFC-C3DB-4DFA-B6F4-53BFC4DF96CD}">
      <dsp:nvSpPr>
        <dsp:cNvPr id="0" name=""/>
        <dsp:cNvSpPr/>
      </dsp:nvSpPr>
      <dsp:spPr>
        <a:xfrm>
          <a:off x="4110300" y="2186066"/>
          <a:ext cx="2295000" cy="4159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6. Game development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110300" y="2186066"/>
        <a:ext cx="2295000" cy="415905"/>
      </dsp:txXfrm>
    </dsp:sp>
    <dsp:sp modelId="{9690EC3A-8F1F-49E7-B78C-6C61A1ACE0C3}">
      <dsp:nvSpPr>
        <dsp:cNvPr id="0" name=""/>
        <dsp:cNvSpPr/>
      </dsp:nvSpPr>
      <dsp:spPr>
        <a:xfrm>
          <a:off x="3975300" y="2622767"/>
          <a:ext cx="2565000" cy="4159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7. Language development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3975300" y="2622767"/>
        <a:ext cx="2565000" cy="415905"/>
      </dsp:txXfrm>
    </dsp:sp>
    <dsp:sp modelId="{D974E1E0-8A4E-413A-8453-970AD0C1EA69}">
      <dsp:nvSpPr>
        <dsp:cNvPr id="0" name=""/>
        <dsp:cNvSpPr/>
      </dsp:nvSpPr>
      <dsp:spPr>
        <a:xfrm>
          <a:off x="4672800" y="3059468"/>
          <a:ext cx="1170000" cy="41590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8. Finance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672800" y="3059468"/>
        <a:ext cx="1170000" cy="415905"/>
      </dsp:txXfrm>
    </dsp:sp>
    <dsp:sp modelId="{7C93C2C1-DD32-4714-8639-F32AA29AE50D}">
      <dsp:nvSpPr>
        <dsp:cNvPr id="0" name=""/>
        <dsp:cNvSpPr/>
      </dsp:nvSpPr>
      <dsp:spPr>
        <a:xfrm>
          <a:off x="4841550" y="3496168"/>
          <a:ext cx="832500" cy="4159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9. SEO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841550" y="3496168"/>
        <a:ext cx="832500" cy="415905"/>
      </dsp:txXfrm>
    </dsp:sp>
    <dsp:sp modelId="{B32DA08E-59B7-4549-88AE-6E738A1F8BD1}">
      <dsp:nvSpPr>
        <dsp:cNvPr id="0" name=""/>
        <dsp:cNvSpPr/>
      </dsp:nvSpPr>
      <dsp:spPr>
        <a:xfrm>
          <a:off x="4605300" y="3932869"/>
          <a:ext cx="1305000" cy="4159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>
              <a:effectLst/>
              <a:latin typeface="Centaur" panose="02030504050205020304" pitchFamily="18" charset="0"/>
            </a:rPr>
            <a:t>10. Design  </a:t>
          </a:r>
          <a:endParaRPr lang="en-US" sz="2100" i="0" kern="1200" dirty="0">
            <a:effectLst/>
            <a:latin typeface="Centaur" panose="02030504050205020304" pitchFamily="18" charset="0"/>
          </a:endParaRPr>
        </a:p>
      </dsp:txBody>
      <dsp:txXfrm>
        <a:off x="4605300" y="3932869"/>
        <a:ext cx="1305000" cy="415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7342-9DE6-4959-9E51-1B6DF0E76F7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2905-308E-4352-A8FC-C6ADFF2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0920-D100-1129-3F79-4C3CB18F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3DA1C-A63D-6D3D-121E-539C4B59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B1A9-470B-F93F-1C4B-F7830018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D8B2-8430-443C-B7CE-E3E26BB7F179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FF3C-011E-FC2B-34AB-36E30179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0EA0-0C81-8FCB-A63A-F1099DD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EADB-A45C-D5B4-EFAB-B03844B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664CD-F402-FF7F-160B-C577DC971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936A-C847-5B5A-1ACD-01CB7C49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9C1B-81FB-47B7-8DAC-921A66AE1ED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B72F-90B3-A8A1-DA50-D239513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60B2-B74B-3B66-A8B4-46C674FF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D2960-C6BB-375A-37A7-67251BEBF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2F894-84D9-CD26-7D46-519EF4C9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1716-602C-369D-7D94-0B8C4D1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0E76-C6DA-488C-BE0C-B94380983F6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3D8E-65C0-A581-3C3E-E27CFDBE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BDB0-08B6-2D5E-23D2-FA55E74B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ADE5-C2A3-437F-7151-A54DC4CE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8407-5BE7-E425-389F-7DE1DDE2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89A8-89D4-06EE-D882-DADC0979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1C7D-9470-4C1B-8C62-F388CB3B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7DCC-A230-4A64-024E-F639A4CF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DE1-B7F9-F46C-ED6B-80E4D46B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F3D8-41BE-5B9F-DB41-CC3C70F0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A1C1-03F8-136D-4D11-177BBA6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A71-86C3-4199-B4F8-116FEE66143D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D971-1214-0884-B9E6-F0706B5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1A9F-35D1-AAAB-20E9-3698C6C9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9DB0-4794-CD23-8396-35A5007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6FD2-6DC2-60F0-DC2F-613FCA6E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F1AE-9FD2-E131-D04B-914D07B6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60E4-84F4-15B5-C3E6-BBCFF5F9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5842-5CFB-4926-9326-D4F50D89D295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42EE-3C4D-388A-9252-EF711F9E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BAEB-660E-A083-35D0-831D0441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566A-DCE0-11D3-CFF1-4759D517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7088-5D7D-7C2D-5C93-C88ECE4B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9D19A-2B1F-E9D5-DAEA-2510FE23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EC63F-A105-5A56-D31E-AD439A83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AACF9-348E-FB62-3C11-6BA530C6F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7BF13-BC79-8459-D44D-3CDF689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8D9-39C4-4294-8733-98511071C754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E7220-9566-70E7-FB55-A3EB641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80EE3-919F-F75C-DB15-0FFC3593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EBE-06DB-68DD-01A3-F0349C80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9F491-9483-B897-F428-EA84629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1BC-145C-4AA0-AEB7-C432A35C604E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0458-EC34-2571-F588-7AA03CD2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EDCCB-B625-80E6-589B-DE4E7E4F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E695F-1DB5-346D-12FC-D489B94D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B91B-2198-4740-93F4-7D4863AF65FE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77CBF-6853-D55A-90F4-8A11A97E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D48F-E010-7F68-E2AF-8EDBF5C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C7B9-A67D-0244-751E-A820419D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51BE-4B99-AD4E-4685-5C05C0F8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F0D4-9C61-282E-C2FD-4B75BF0D0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EDB8-1AEA-D934-088B-EA747304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737D-B2AA-4478-8BD4-1FE469F427E1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4F6C-9F08-35DC-ADD4-8E54BDDA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F9A7-C00F-A627-81DA-D8AA13D6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EAE5-F958-2A34-ADBE-C770F753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4BF2C-95FC-B43C-F60A-FA130BD54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64F36-B2EB-C4F2-5A47-668BA122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84BF-CB50-B6B5-8C8E-F2DF3476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3C4B-B346-40C4-9857-7820A0735BD5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4B10-E9D8-1DB7-FBC1-97CA30AD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18C7-0C69-61DE-9FFF-7A9D7AA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5EC16-8D6B-BD85-F11D-938ED38E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3A96-269F-2FED-B016-E62BFE00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7755-D83D-C597-0769-76C676228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DF36-13A8-442A-8242-A7CE16C99AE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25EE-CCA2-ECD6-377C-699F6233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1141-EA3F-AD23-A963-20179BD8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ADA7-3D95-455F-BFF1-DA9032B3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84D4-D8B0-31EA-ED5C-EB1B2E8B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81" y="130968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entaur" panose="02030504050205020304" pitchFamily="18" charset="0"/>
              </a:rPr>
              <a:t>Introduction to python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sz="4000" dirty="0">
                <a:latin typeface="Centaur" panose="02030504050205020304" pitchFamily="18" charset="0"/>
              </a:rPr>
              <a:t>Session # 1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DAF5A-96E7-20C8-BA3E-98D6309C4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18" y="4780011"/>
            <a:ext cx="9144000" cy="1655762"/>
          </a:xfrm>
        </p:spPr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Prepared by Kheir el dine Baarini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2E09-B241-3413-E847-91EE7CAF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D6E8-3B20-4BAC-9241-0294706B162B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DED1-1DF5-5280-F4D9-249FCE2A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1FBD-F0CF-2CE2-9595-7A787CA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3C0EDF60-6348-3020-F131-19A253AE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03" y="241646"/>
            <a:ext cx="4021052" cy="22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2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ED0-DA6C-9747-A018-C14D2F4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B598-0B03-2438-66AB-1F6A89B2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#This is a comment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#This is a comment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 comment does not have to be text that explains the code, it can also be used to prevent Python from executing code:</a:t>
            </a:r>
            <a:endParaRPr lang="en-US" sz="2000" dirty="0">
              <a:solidFill>
                <a:srgbClr val="008000"/>
              </a:solidFill>
              <a:latin typeface="Centaur" panose="02030504050205020304" pitchFamily="18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#print("Hello, World!")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"Cheers, Mate!"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342D-5FD5-EA88-C510-F8B01F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941-8341-852D-647B-5E3CC7C2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A06-8F14-37B3-4D3E-5CCE09A9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10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1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FED8-6231-9BED-0D44-90594A7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Multi Line Comments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1F9D-7865-F18D-06F2-4BEC2A24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6708-3DAB-45AF-DA3A-73C95A02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ACD4-A756-2C44-7148-8DB6A8D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11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E39A3A-A368-5689-8145-439646C2D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0981"/>
            <a:ext cx="403564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does not really have a syntax for multi line comments.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To add a multiline comment, you could insert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#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for each line: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3164E-C7FF-5B3E-D29A-734AA02B1784}"/>
              </a:ext>
            </a:extLst>
          </p:cNvPr>
          <p:cNvSpPr txBox="1"/>
          <p:nvPr/>
        </p:nvSpPr>
        <p:spPr>
          <a:xfrm>
            <a:off x="5834848" y="167331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#This is a comment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#written in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#more than just one line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4EEF2-463B-00C9-53D6-CFFFC60EE094}"/>
              </a:ext>
            </a:extLst>
          </p:cNvPr>
          <p:cNvSpPr txBox="1"/>
          <p:nvPr/>
        </p:nvSpPr>
        <p:spPr>
          <a:xfrm>
            <a:off x="991340" y="3366219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Or, not quite as intended, you can use a multiline string.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Since Python will ignore string literals that are not assigned to a variable, you can add a multiline string (triple quotes) in your code, and place your comment inside it: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AC90-37AA-0CC9-45FA-486E033FF168}"/>
              </a:ext>
            </a:extLst>
          </p:cNvPr>
          <p:cNvSpPr txBox="1"/>
          <p:nvPr/>
        </p:nvSpPr>
        <p:spPr>
          <a:xfrm>
            <a:off x="5106140" y="4307525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"""</a:t>
            </a:r>
            <a:b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This is a comment</a:t>
            </a:r>
            <a:b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written in</a:t>
            </a:r>
            <a:b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more than just one line</a:t>
            </a:r>
            <a:b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"""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8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5693-7077-7BA5-2170-3639F960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67" y="1097178"/>
            <a:ext cx="2710340" cy="285273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 Variables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45C4-C0D3-754A-D5C3-008BFF64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85" y="4189968"/>
            <a:ext cx="2972509" cy="150018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Variables are containers for storing data values.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5BE2-8594-6B50-5C8D-01F04554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A71-86C3-4199-B4F8-116FEE66143D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32F0-5A95-A03D-D140-A18502D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A659-B9DE-FE4F-D6A2-BB63AE71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12</a:t>
            </a:fld>
            <a:endParaRPr lang="en-US">
              <a:latin typeface="Centaur" panose="02030504050205020304" pitchFamily="18" charset="0"/>
            </a:endParaRPr>
          </a:p>
        </p:txBody>
      </p:sp>
      <p:pic>
        <p:nvPicPr>
          <p:cNvPr id="4098" name="Picture 2" descr="Variables in Python – Real Python">
            <a:extLst>
              <a:ext uri="{FF2B5EF4-FFF2-40B4-BE49-F238E27FC236}">
                <a16:creationId xmlns:a16="http://schemas.microsoft.com/office/drawing/2014/main" id="{47ECB512-977E-AE01-4974-EFEC592D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08" y="0"/>
            <a:ext cx="914430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E46A-28EF-41B4-3A9F-8D582BA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D818-F5FB-F2B6-3C3F-EAC3E089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127" y="1734889"/>
            <a:ext cx="4789873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has no command for declaring a variable.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 variable is created the moment you first assign a value to it.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F639-9FDB-6B37-E17F-C5BF04C1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6C4A-7283-D1D2-C46C-13535304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30CE-CE24-9E35-71AE-37DB85BA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13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C5E3A-E361-14E6-2288-6F59FBB05123}"/>
              </a:ext>
            </a:extLst>
          </p:cNvPr>
          <p:cNvSpPr txBox="1"/>
          <p:nvPr/>
        </p:nvSpPr>
        <p:spPr>
          <a:xfrm>
            <a:off x="9015643" y="2223025"/>
            <a:ext cx="19331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5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3926A-AAEB-17DA-7187-BE56F54B17F4}"/>
              </a:ext>
            </a:extLst>
          </p:cNvPr>
          <p:cNvSpPr txBox="1"/>
          <p:nvPr/>
        </p:nvSpPr>
        <p:spPr>
          <a:xfrm>
            <a:off x="838200" y="333588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A7E4A-BD5A-5302-E44E-5102483539AA}"/>
              </a:ext>
            </a:extLst>
          </p:cNvPr>
          <p:cNvSpPr txBox="1"/>
          <p:nvPr/>
        </p:nvSpPr>
        <p:spPr>
          <a:xfrm>
            <a:off x="1306127" y="401462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If you want to specify the data type of a variable, this can be done with casting.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73737-EE59-B241-DE2C-79761F4443FE}"/>
              </a:ext>
            </a:extLst>
          </p:cNvPr>
          <p:cNvSpPr txBox="1"/>
          <p:nvPr/>
        </p:nvSpPr>
        <p:spPr>
          <a:xfrm>
            <a:off x="5259280" y="489277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x will be '3'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y will be 3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z will be 3.0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DDAC-1B8A-E8E0-EBE5-9C6616F5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Get the Type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A8FB-D82D-63A2-2FB9-C7ECA927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221"/>
            <a:ext cx="3840332" cy="11110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5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DF45-6ADA-3272-812A-074A96CC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2CFF-604E-83AA-DF3E-50595A0C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EAB1-A22F-C884-844F-A7FFC3B5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14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1C137-CBB1-B6AB-22BF-12883D157BEC}"/>
              </a:ext>
            </a:extLst>
          </p:cNvPr>
          <p:cNvSpPr txBox="1"/>
          <p:nvPr/>
        </p:nvSpPr>
        <p:spPr>
          <a:xfrm>
            <a:off x="654728" y="3921369"/>
            <a:ext cx="6767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Single or Double Quotes?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String variables can be declared either by using single or double quotes: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5CBFC9-1400-8C2B-6B3B-841671BD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59883"/>
            <a:ext cx="34836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You can get the data type of a variable with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type()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function.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AA378-B057-9427-9483-B2E4D456F0FA}"/>
              </a:ext>
            </a:extLst>
          </p:cNvPr>
          <p:cNvSpPr txBox="1"/>
          <p:nvPr/>
        </p:nvSpPr>
        <p:spPr>
          <a:xfrm>
            <a:off x="2227555" y="493703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is the same as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'John'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1300F-6D1A-1FB4-4B7E-05883E906AA0}"/>
              </a:ext>
            </a:extLst>
          </p:cNvPr>
          <p:cNvSpPr txBox="1"/>
          <p:nvPr/>
        </p:nvSpPr>
        <p:spPr>
          <a:xfrm>
            <a:off x="7264153" y="15060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Case-Sensitive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4D313-AA3C-1172-7064-27765C1E8D8E}"/>
              </a:ext>
            </a:extLst>
          </p:cNvPr>
          <p:cNvSpPr txBox="1"/>
          <p:nvPr/>
        </p:nvSpPr>
        <p:spPr>
          <a:xfrm>
            <a:off x="7468339" y="2490208"/>
            <a:ext cx="3567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4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"Sally"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#A will not overwrite a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5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F3EF-486D-34C4-F76C-BFCEE862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Variable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251E-C31D-CF5B-86E3-210068B3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can have a short name (like x and y) or a more descriptive name (age,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total_volume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Rules for Python variables: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 names are case-sensitive (age, Age and AGE are three different variables)</a:t>
            </a:r>
          </a:p>
          <a:p>
            <a:pPr lvl="2"/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E4E3-2FEF-9516-2E60-33E5C870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BE8D-9969-45A3-BE8D-8EDAF2E0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701" y="6310312"/>
            <a:ext cx="4114800" cy="365125"/>
          </a:xfrm>
        </p:spPr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14F8-10B1-537F-3509-743917D6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CF4AA-919F-BB4D-D995-5440ECECE02F}"/>
              </a:ext>
            </a:extLst>
          </p:cNvPr>
          <p:cNvSpPr txBox="1"/>
          <p:nvPr/>
        </p:nvSpPr>
        <p:spPr>
          <a:xfrm>
            <a:off x="1529179" y="4152038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myvar2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5611D-3666-E8AE-2D32-78852C6C2909}"/>
              </a:ext>
            </a:extLst>
          </p:cNvPr>
          <p:cNvSpPr txBox="1"/>
          <p:nvPr/>
        </p:nvSpPr>
        <p:spPr>
          <a:xfrm>
            <a:off x="6317202" y="428345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2myvar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my-var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var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endParaRPr lang="en-US" dirty="0"/>
          </a:p>
        </p:txBody>
      </p:sp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8C6D410C-1AD9-C74E-7E85-D55F4879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278" y="3553718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4F309C0F-F055-30CF-8E4C-EEAEC7ACB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4996" y="3583866"/>
            <a:ext cx="566664" cy="5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45EA-B176-7B5D-FF09-E09CA4DA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Multi Words Variable Names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2376-609A-88D8-D67C-CC154E259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4790243" cy="1698810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Variable names with more than one word can be difficult to read.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There are several techniques you can use to make them more readable:</a:t>
            </a:r>
          </a:p>
          <a:p>
            <a:pPr marL="0" indent="0" algn="l">
              <a:buNone/>
            </a:pPr>
            <a:endParaRPr lang="en-US" b="0" i="0" dirty="0">
              <a:solidFill>
                <a:srgbClr val="A52A2A"/>
              </a:solidFill>
              <a:effectLst/>
              <a:latin typeface="Centaur" panose="020305040502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32F5-B786-E9D2-7663-A911F2C7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9346-47BB-8648-311A-A1A66ABA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BCBE-67E7-4239-0CB4-D74B3DC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16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BC2A8-0475-37A3-0BDC-5C81B9F0DEEE}"/>
              </a:ext>
            </a:extLst>
          </p:cNvPr>
          <p:cNvSpPr txBox="1"/>
          <p:nvPr/>
        </p:nvSpPr>
        <p:spPr>
          <a:xfrm>
            <a:off x="4196640" y="4191860"/>
            <a:ext cx="35895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Snake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Each word is separated by an underscore character: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my_variable_name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br>
              <a:rPr lang="en-US" dirty="0">
                <a:latin typeface="Centaur" panose="02030504050205020304" pitchFamily="18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7D8AC-2916-431B-1D40-DF70E45FC979}"/>
              </a:ext>
            </a:extLst>
          </p:cNvPr>
          <p:cNvSpPr txBox="1"/>
          <p:nvPr/>
        </p:nvSpPr>
        <p:spPr>
          <a:xfrm>
            <a:off x="8293963" y="4191860"/>
            <a:ext cx="3589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Pascal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Each word starts with a capital letter: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MyVariableName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F7AE9-7F6A-3A52-7F5D-FB7892C810E0}"/>
              </a:ext>
            </a:extLst>
          </p:cNvPr>
          <p:cNvSpPr txBox="1"/>
          <p:nvPr/>
        </p:nvSpPr>
        <p:spPr>
          <a:xfrm>
            <a:off x="696711" y="4191860"/>
            <a:ext cx="3267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Camel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Each word, except the first, starts with a capital letter: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myVariableName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"John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0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F904-CE59-B89F-4EE5-FF2D4027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Assign Multiple Values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D0F1-E9A8-42C7-59A4-3870EC55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82" y="1364335"/>
            <a:ext cx="4807998" cy="132556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Many Values to Multiple Variables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allows you to assign values to multiple variables in one line:</a:t>
            </a: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C52C-5D88-CEE0-031E-18ECC99B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6136-92DF-765C-6B72-5F29D0D9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D4BB-D1BB-7963-982B-95383B6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17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A082B-7486-CD89-1F45-3D74A5A2212C}"/>
              </a:ext>
            </a:extLst>
          </p:cNvPr>
          <p:cNvSpPr txBox="1"/>
          <p:nvPr/>
        </p:nvSpPr>
        <p:spPr>
          <a:xfrm>
            <a:off x="6545804" y="159012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x, y, z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"Cherry"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C4529-961B-94B3-41E4-BB745B597CDB}"/>
              </a:ext>
            </a:extLst>
          </p:cNvPr>
          <p:cNvSpPr txBox="1"/>
          <p:nvPr/>
        </p:nvSpPr>
        <p:spPr>
          <a:xfrm>
            <a:off x="305541" y="3042778"/>
            <a:ext cx="6196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One Value to Multiple Variables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And you can assign the </a:t>
            </a:r>
            <a:r>
              <a:rPr lang="en-US" b="0" i="1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same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value to multiple variables in one line: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A2337-9A2C-E7CE-7DDE-76769F676B8F}"/>
              </a:ext>
            </a:extLst>
          </p:cNvPr>
          <p:cNvSpPr txBox="1"/>
          <p:nvPr/>
        </p:nvSpPr>
        <p:spPr>
          <a:xfrm>
            <a:off x="6545804" y="3254472"/>
            <a:ext cx="6196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 y = z = </a:t>
            </a:r>
            <a:r>
              <a:rPr lang="fr-FR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"Orange"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210D9-E58B-C2BA-FBC6-D68074FA2945}"/>
              </a:ext>
            </a:extLst>
          </p:cNvPr>
          <p:cNvSpPr txBox="1"/>
          <p:nvPr/>
        </p:nvSpPr>
        <p:spPr>
          <a:xfrm>
            <a:off x="326996" y="4839604"/>
            <a:ext cx="621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Unpack a Collection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If you have a collection of values in a list, tuple etc. Python allows you to extract the values into variables. This is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unpacking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C343CC-B6AE-7BFF-EEA4-04F223A16E3E}"/>
              </a:ext>
            </a:extLst>
          </p:cNvPr>
          <p:cNvSpPr txBox="1"/>
          <p:nvPr/>
        </p:nvSpPr>
        <p:spPr>
          <a:xfrm>
            <a:off x="6594630" y="4666911"/>
            <a:ext cx="45675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fruits = [</a:t>
            </a:r>
            <a:r>
              <a:rPr lang="fr-FR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</a:t>
            </a:r>
            <a:r>
              <a:rPr lang="fr-FR" b="0" i="0" dirty="0" err="1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apple</a:t>
            </a:r>
            <a:r>
              <a:rPr lang="fr-FR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"banana"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"cherry"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]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x, y, z = fruits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3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EB2-2620-B59E-5C8A-D5FAC5EF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Output 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F4A5-4503-0BF6-2864-F58E7368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E2C4-22B7-9A3E-13F3-2E0C2587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35D0-F496-F8C7-5464-D7F60F66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18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2312D0E-8A93-3420-05DF-05545DA25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594" y="1852671"/>
            <a:ext cx="42664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The Python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print()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function is often used to output variables.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7C3CA-91B9-FC61-95F2-37E313E3FA09}"/>
              </a:ext>
            </a:extLst>
          </p:cNvPr>
          <p:cNvSpPr txBox="1"/>
          <p:nvPr/>
        </p:nvSpPr>
        <p:spPr>
          <a:xfrm>
            <a:off x="838200" y="263139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is awesome"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67F9A-4D89-9476-FAD3-666F81D54907}"/>
              </a:ext>
            </a:extLst>
          </p:cNvPr>
          <p:cNvSpPr txBox="1"/>
          <p:nvPr/>
        </p:nvSpPr>
        <p:spPr>
          <a:xfrm>
            <a:off x="4714563" y="207739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"is"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"awesome"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(x, y, z)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6ACB7-A06C-8AF4-F981-7C874EE5F79D}"/>
              </a:ext>
            </a:extLst>
          </p:cNvPr>
          <p:cNvSpPr txBox="1"/>
          <p:nvPr/>
        </p:nvSpPr>
        <p:spPr>
          <a:xfrm>
            <a:off x="9207880" y="1754229"/>
            <a:ext cx="2569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"is 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"awesome"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 + y + z)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5D600D7-DCC3-682D-2A4A-2C449CFA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562" y="1324313"/>
            <a:ext cx="39054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You can also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operator to output multiple variables: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24E5A6F8-A37B-AD55-364D-02AC8C0E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54" y="1510070"/>
            <a:ext cx="33196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You can also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operator to output multiple variables: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48583A-C5EB-7943-E588-FBB0E634A9BB}"/>
              </a:ext>
            </a:extLst>
          </p:cNvPr>
          <p:cNvSpPr txBox="1"/>
          <p:nvPr/>
        </p:nvSpPr>
        <p:spPr>
          <a:xfrm>
            <a:off x="7443696" y="4844381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CAF4A-0582-00EE-FFF6-006F46C3F8B7}"/>
              </a:ext>
            </a:extLst>
          </p:cNvPr>
          <p:cNvSpPr txBox="1"/>
          <p:nvPr/>
        </p:nvSpPr>
        <p:spPr>
          <a:xfrm>
            <a:off x="1328567" y="5196035"/>
            <a:ext cx="6771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lang="en-US" dirty="0"/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4494FF27-7FDB-5796-3401-1E2337D2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9281" y="5135620"/>
            <a:ext cx="914400" cy="9144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465DDB2C-BD89-FD48-8EB5-2BC22EC7B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5460" y="5212035"/>
            <a:ext cx="566664" cy="566664"/>
          </a:xfrm>
          <a:prstGeom prst="rect">
            <a:avLst/>
          </a:prstGeom>
        </p:spPr>
      </p:pic>
      <p:pic>
        <p:nvPicPr>
          <p:cNvPr id="29" name="Graphic 28" descr="Warning">
            <a:extLst>
              <a:ext uri="{FF2B5EF4-FFF2-40B4-BE49-F238E27FC236}">
                <a16:creationId xmlns:a16="http://schemas.microsoft.com/office/drawing/2014/main" id="{3FA93AE3-971E-DB53-2B59-B6F4D60AC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167" y="38549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4B56-15EA-AF7C-A55B-3F87EAA7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Global 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D44D-FFBA-2032-E2B1-142B3D06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477" cy="2990819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Variables that are created outside of a function (as in all of the examples above) are known as global variables.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Global variables can be used by everyone, both inside of functions and outside.</a:t>
            </a:r>
          </a:p>
          <a:p>
            <a:endParaRPr lang="en-US" sz="14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1A12-BB55-67B8-24A3-A8E76E99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</p:spPr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8DAB-2E14-CE06-5E0E-2855194D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5AC1-6442-A646-2FF8-13D84E3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19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BED3F-270E-CC42-5379-8646F319EBBF}"/>
              </a:ext>
            </a:extLst>
          </p:cNvPr>
          <p:cNvSpPr txBox="1"/>
          <p:nvPr/>
        </p:nvSpPr>
        <p:spPr>
          <a:xfrm>
            <a:off x="7122815" y="935610"/>
            <a:ext cx="38047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"awesome"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():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 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"fantastic"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+ x)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+ x)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834C19-3AAD-D88D-7B22-F59212BE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978759"/>
            <a:ext cx="4376596" cy="1005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  <a:cs typeface="Segoe UI" panose="020B0502040204020203" pitchFamily="34" charset="0"/>
              </a:rPr>
              <a:t>The global Keyword</a:t>
            </a:r>
          </a:p>
          <a:p>
            <a:pPr lvl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Normally, when you create a variable inside a function, that, variable is local and can only be used inside that function.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To create a global variable inside a function, you can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global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keyword.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5478D-C02D-7DE7-C8A4-7BC2C6FA79B5}"/>
              </a:ext>
            </a:extLst>
          </p:cNvPr>
          <p:cNvSpPr txBox="1"/>
          <p:nvPr/>
        </p:nvSpPr>
        <p:spPr>
          <a:xfrm>
            <a:off x="5622201" y="4041385"/>
            <a:ext cx="3295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():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global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x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"fantastic"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+ x)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04DC0-8FD5-08BC-81E6-34DEAB08A27C}"/>
              </a:ext>
            </a:extLst>
          </p:cNvPr>
          <p:cNvSpPr txBox="1"/>
          <p:nvPr/>
        </p:nvSpPr>
        <p:spPr>
          <a:xfrm>
            <a:off x="8560804" y="3859153"/>
            <a:ext cx="308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"awesome"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():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global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x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"fantastic"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()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+ x)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2A7E388-8A2F-FFCC-6B7E-8D096A8B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71625"/>
            <a:ext cx="39601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To change the value of a global variable inside a function, refer to the variable by using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global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keyword: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A8B2-00FA-2320-E82D-8241029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2D3D-E29F-E4E2-3468-C4D2CD90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What is python?</a:t>
            </a:r>
          </a:p>
          <a:p>
            <a:r>
              <a:rPr lang="en-US" dirty="0">
                <a:latin typeface="Centaur" panose="02030504050205020304" pitchFamily="18" charset="0"/>
              </a:rPr>
              <a:t>Why python</a:t>
            </a:r>
          </a:p>
          <a:p>
            <a:r>
              <a:rPr lang="en-US" dirty="0">
                <a:latin typeface="Centaur" panose="02030504050205020304" pitchFamily="18" charset="0"/>
              </a:rPr>
              <a:t>What python is used for ?</a:t>
            </a:r>
          </a:p>
          <a:p>
            <a:r>
              <a:rPr lang="en-US" dirty="0">
                <a:latin typeface="Centaur" panose="02030504050205020304" pitchFamily="18" charset="0"/>
              </a:rPr>
              <a:t>Environment</a:t>
            </a:r>
          </a:p>
          <a:p>
            <a:r>
              <a:rPr lang="en-US" dirty="0">
                <a:latin typeface="Centaur" panose="02030504050205020304" pitchFamily="18" charset="0"/>
              </a:rPr>
              <a:t>Variables</a:t>
            </a:r>
          </a:p>
          <a:p>
            <a:endParaRPr lang="en-US" dirty="0"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4849-0399-3285-BD99-C0397F50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DD26-7911-277D-C394-63605CCD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208E-D87F-C741-29BF-E1C3B13B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7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F4F6-2F0A-4F45-9CD4-2C8DC7C4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C711-5611-22FD-E47B-A0A4D605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A71-86C3-4199-B4F8-116FEE66143D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4971-4475-CB3D-CD4C-DBC8ADDD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AF0B-7806-BB35-AFB4-CE0E51E5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20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0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D9AF-2DB1-A1B0-E634-962A5EAA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Data Types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222B2C-1275-12DF-2D7B-96557C1C1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126827"/>
              </p:ext>
            </p:extLst>
          </p:nvPr>
        </p:nvGraphicFramePr>
        <p:xfrm>
          <a:off x="838200" y="2581877"/>
          <a:ext cx="10515599" cy="3110228"/>
        </p:xfrm>
        <a:graphic>
          <a:graphicData uri="http://schemas.openxmlformats.org/drawingml/2006/table">
            <a:tbl>
              <a:tblPr/>
              <a:tblGrid>
                <a:gridCol w="4985551">
                  <a:extLst>
                    <a:ext uri="{9D8B030D-6E8A-4147-A177-3AD203B41FA5}">
                      <a16:colId xmlns:a16="http://schemas.microsoft.com/office/drawing/2014/main" val="2205419449"/>
                    </a:ext>
                  </a:extLst>
                </a:gridCol>
                <a:gridCol w="5530048">
                  <a:extLst>
                    <a:ext uri="{9D8B030D-6E8A-4147-A177-3AD203B41FA5}">
                      <a16:colId xmlns:a16="http://schemas.microsoft.com/office/drawing/2014/main" val="4155895096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Text Type: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str</a:t>
                      </a: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70295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Numeric Types: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int, float, complex</a:t>
                      </a: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44948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Sequence Types: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list, tuple, range</a:t>
                      </a: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06239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Mapping Type: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chemeClr val="accent1"/>
                          </a:solidFill>
                          <a:effectLst/>
                        </a:rPr>
                        <a:t>dict</a:t>
                      </a:r>
                      <a:endParaRPr lang="en-US" sz="16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1977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 Types: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set, 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effectLst/>
                        </a:rPr>
                        <a:t>frozenset</a:t>
                      </a:r>
                      <a:endParaRPr lang="en-US" sz="16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5184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 Type: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bool</a:t>
                      </a: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20392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Binary Types: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bytes, 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effectLst/>
                        </a:rPr>
                        <a:t>bytearray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</a:rPr>
                        <a:t>, 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effectLst/>
                        </a:rPr>
                        <a:t>memoryview</a:t>
                      </a:r>
                      <a:endParaRPr lang="en-US" sz="16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50020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None Type:</a:t>
                      </a:r>
                    </a:p>
                  </a:txBody>
                  <a:tcPr marL="95307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chemeClr val="accent1"/>
                          </a:solidFill>
                          <a:effectLst/>
                        </a:rPr>
                        <a:t>NoneType</a:t>
                      </a:r>
                      <a:endParaRPr lang="en-US" sz="16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7653" marR="47653" marT="47653" marB="476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884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F6F2-BD0E-C4DE-F5E1-0DCC73AF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DFEA-D3B5-184A-D5F5-C98312E5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49"/>
            <a:ext cx="4114800" cy="365125"/>
          </a:xfrm>
        </p:spPr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941D-83B7-BCD4-3C60-16F095C1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21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2C9DC2-FEDE-8310-8C89-3877E649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2" y="1988181"/>
            <a:ext cx="3999813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has the following data types built-in by default, in these categories: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5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4BE1-4C30-6470-37BD-B5896FE8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Examples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0EA82E-6082-99C1-2C88-D043EA7E0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08642"/>
              </p:ext>
            </p:extLst>
          </p:nvPr>
        </p:nvGraphicFramePr>
        <p:xfrm>
          <a:off x="1415249" y="1690688"/>
          <a:ext cx="10303275" cy="41744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99625">
                  <a:extLst>
                    <a:ext uri="{9D8B030D-6E8A-4147-A177-3AD203B41FA5}">
                      <a16:colId xmlns:a16="http://schemas.microsoft.com/office/drawing/2014/main" val="3717967892"/>
                    </a:ext>
                  </a:extLst>
                </a:gridCol>
                <a:gridCol w="5763882">
                  <a:extLst>
                    <a:ext uri="{9D8B030D-6E8A-4147-A177-3AD203B41FA5}">
                      <a16:colId xmlns:a16="http://schemas.microsoft.com/office/drawing/2014/main" val="3610724489"/>
                    </a:ext>
                  </a:extLst>
                </a:gridCol>
                <a:gridCol w="139768">
                  <a:extLst>
                    <a:ext uri="{9D8B030D-6E8A-4147-A177-3AD203B41FA5}">
                      <a16:colId xmlns:a16="http://schemas.microsoft.com/office/drawing/2014/main" val="1131562461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"Hello World"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str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412880794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20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int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79806428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20.5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float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46648574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1j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complex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40964689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["apple", "banana", "cherry"]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list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09207627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("apple", "banana", "cherry")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tuple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708548687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range(6)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range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366888792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{"name" : "John", "age" : 36}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dict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41026902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{"apple", "banana", "cherry"}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set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797691835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</a:t>
                      </a:r>
                      <a:r>
                        <a:rPr lang="en-US" sz="1100" dirty="0" err="1">
                          <a:effectLst/>
                          <a:latin typeface="Centaur" panose="02030504050205020304" pitchFamily="18" charset="0"/>
                        </a:rPr>
                        <a:t>frozenset</a:t>
                      </a:r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({"apple", "banana", "cherry"})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frozenset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71951120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True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bool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75293073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b"Hello"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bytes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546529792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bytearray(5)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bytearray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957492400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memoryview(bytes(5))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memoryview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191936961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None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NoneType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entaur" panose="02030504050205020304" pitchFamily="18" charset="0"/>
                      </a:endParaRPr>
                    </a:p>
                  </a:txBody>
                  <a:tcPr marL="57184" marR="57184" marT="28592" marB="28592"/>
                </a:tc>
                <a:extLst>
                  <a:ext uri="{0D108BD9-81ED-4DB2-BD59-A6C34878D82A}">
                    <a16:rowId xmlns:a16="http://schemas.microsoft.com/office/drawing/2014/main" val="306468298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38C4-52DB-F545-3BF0-8663EAA6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A624-31E2-F5AE-DFEE-DE10ADB2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5DF4-6D7D-368B-0165-0C3D8BE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22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4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E63-0EB9-847B-3350-2EEDBC22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Setting the Specific Data Type</a:t>
            </a:r>
            <a:endParaRPr lang="en-US" dirty="0">
              <a:latin typeface="Centaur" panose="020305040502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4CD941-4A99-0BC5-E545-12ECF7468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29775"/>
              </p:ext>
            </p:extLst>
          </p:nvPr>
        </p:nvGraphicFramePr>
        <p:xfrm>
          <a:off x="838200" y="2047505"/>
          <a:ext cx="10515600" cy="3903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23734">
                  <a:extLst>
                    <a:ext uri="{9D8B030D-6E8A-4147-A177-3AD203B41FA5}">
                      <a16:colId xmlns:a16="http://schemas.microsoft.com/office/drawing/2014/main" val="2978745419"/>
                    </a:ext>
                  </a:extLst>
                </a:gridCol>
                <a:gridCol w="3952098">
                  <a:extLst>
                    <a:ext uri="{9D8B030D-6E8A-4147-A177-3AD203B41FA5}">
                      <a16:colId xmlns:a16="http://schemas.microsoft.com/office/drawing/2014/main" val="2901673469"/>
                    </a:ext>
                  </a:extLst>
                </a:gridCol>
                <a:gridCol w="139768">
                  <a:extLst>
                    <a:ext uri="{9D8B030D-6E8A-4147-A177-3AD203B41FA5}">
                      <a16:colId xmlns:a16="http://schemas.microsoft.com/office/drawing/2014/main" val="2286264070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str("Hello World")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str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49364137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int(20)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int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95745945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float(20.5)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float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18243720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complex(1j)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complex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87842078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list(("apple", "banana", "cherry"))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list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609976682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tuple(("apple", "banana", "cherry"))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tuple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25752142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range(6)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range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49682197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dict(name="John", age=36)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dict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012526027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set(("apple", "banana", "cherry"))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set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535836058"/>
                  </a:ext>
                </a:extLst>
              </a:tr>
              <a:tr h="438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x = </a:t>
                      </a:r>
                      <a:r>
                        <a:rPr lang="en-US" sz="1100" dirty="0" err="1">
                          <a:effectLst/>
                          <a:latin typeface="Centaur" panose="02030504050205020304" pitchFamily="18" charset="0"/>
                        </a:rPr>
                        <a:t>frozenset</a:t>
                      </a:r>
                      <a:r>
                        <a:rPr lang="en-US" sz="1100" dirty="0">
                          <a:effectLst/>
                          <a:latin typeface="Centaur" panose="02030504050205020304" pitchFamily="18" charset="0"/>
                        </a:rPr>
                        <a:t>(("apple", "banana", "cherry"))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frozenset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425596480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bool(5)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bool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103720974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bytes(5)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bytes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332873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bytearray(5)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bytearray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dirty="0">
                        <a:effectLst/>
                        <a:latin typeface="Centaur" panose="02030504050205020304" pitchFamily="18" charset="0"/>
                      </a:endParaRPr>
                    </a:p>
                  </a:txBody>
                  <a:tcPr marL="47653" marR="47653" marT="47653" marB="47653"/>
                </a:tc>
                <a:extLst>
                  <a:ext uri="{0D108BD9-81ED-4DB2-BD59-A6C34878D82A}">
                    <a16:rowId xmlns:a16="http://schemas.microsoft.com/office/drawing/2014/main" val="2804424938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x = memoryview(bytes(5))</a:t>
                      </a:r>
                    </a:p>
                  </a:txBody>
                  <a:tcPr marL="95307" marR="47653" marT="47653" marB="47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entaur" panose="02030504050205020304" pitchFamily="18" charset="0"/>
                        </a:rPr>
                        <a:t>memoryview</a:t>
                      </a:r>
                    </a:p>
                  </a:txBody>
                  <a:tcPr marL="47653" marR="47653" marT="47653" marB="47653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entaur" panose="02030504050205020304" pitchFamily="18" charset="0"/>
                      </a:endParaRPr>
                    </a:p>
                  </a:txBody>
                  <a:tcPr marL="57184" marR="57184" marT="28592" marB="28592"/>
                </a:tc>
                <a:extLst>
                  <a:ext uri="{0D108BD9-81ED-4DB2-BD59-A6C34878D82A}">
                    <a16:rowId xmlns:a16="http://schemas.microsoft.com/office/drawing/2014/main" val="23466602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9606-EE60-0C84-9EC4-00EA9FF3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6F5A-B3D1-2DE5-12D2-E4DAB593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84A0-870B-B82A-17CC-6F8BE879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23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C1E-C06C-9CBD-648A-17B132D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Numbers</a:t>
            </a:r>
            <a:b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F164-E248-7303-7AFB-6686CF59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B4D7-DBC0-43FD-CBF2-857B3E2A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14EB-6810-1D84-AA0C-C564ACF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24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96B07E-845C-92FA-F7D9-AC51F64C5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1344"/>
            <a:ext cx="4044518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There are three numeric types in Python: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int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float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entaur" panose="02030504050205020304" pitchFamily="18" charset="0"/>
              </a:rPr>
              <a:t>complex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aur" panose="020305040502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E6C86-93EB-B572-D210-080540E6EA7C}"/>
              </a:ext>
            </a:extLst>
          </p:cNvPr>
          <p:cNvSpPr txBox="1"/>
          <p:nvPr/>
        </p:nvSpPr>
        <p:spPr>
          <a:xfrm>
            <a:off x="5259280" y="172757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int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2.8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float</a:t>
            </a:r>
            <a:b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 1j   </a:t>
            </a:r>
            <a:r>
              <a:rPr lang="en-US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complex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B2C2-934D-6B62-0439-683345B0F8E7}"/>
              </a:ext>
            </a:extLst>
          </p:cNvPr>
          <p:cNvSpPr txBox="1"/>
          <p:nvPr/>
        </p:nvSpPr>
        <p:spPr>
          <a:xfrm>
            <a:off x="6186996" y="3546311"/>
            <a:ext cx="3042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35e3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12E4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 -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87.7e100</a:t>
            </a:r>
            <a:br>
              <a:rPr lang="fr-FR" dirty="0">
                <a:latin typeface="Centaur" panose="02030504050205020304" pitchFamily="18" charset="0"/>
              </a:rPr>
            </a:b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2F199-9D4E-96B1-7956-C0852AA0999F}"/>
              </a:ext>
            </a:extLst>
          </p:cNvPr>
          <p:cNvSpPr txBox="1"/>
          <p:nvPr/>
        </p:nvSpPr>
        <p:spPr>
          <a:xfrm>
            <a:off x="1156316" y="353086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1.10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1.0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 -</a:t>
            </a:r>
            <a:r>
              <a:rPr lang="fr-FR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35.59</a:t>
            </a:r>
            <a:br>
              <a:rPr lang="fr-FR" dirty="0">
                <a:latin typeface="Centaur" panose="02030504050205020304" pitchFamily="18" charset="0"/>
              </a:rPr>
            </a:b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(y))</a:t>
            </a:r>
            <a:br>
              <a:rPr lang="fr-FR" dirty="0">
                <a:latin typeface="Centaur" panose="020305040502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fr-FR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fr-FR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37876-C6DB-FEFF-CA6F-2ED4DFC94086}"/>
              </a:ext>
            </a:extLst>
          </p:cNvPr>
          <p:cNvSpPr txBox="1"/>
          <p:nvPr/>
        </p:nvSpPr>
        <p:spPr>
          <a:xfrm>
            <a:off x="4135515" y="3515419"/>
            <a:ext cx="3721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+5j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 5j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 -5j</a:t>
            </a:r>
            <a:br>
              <a:rPr lang="en-US" dirty="0">
                <a:latin typeface="Centaur" panose="02030504050205020304" pitchFamily="18" charset="0"/>
              </a:rPr>
            </a:b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(y))</a:t>
            </a:r>
            <a:br>
              <a:rPr lang="en-US" dirty="0">
                <a:latin typeface="Centaur" panose="020305040502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(z))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500C3-7789-472E-472C-4B04BF4F886D}"/>
              </a:ext>
            </a:extLst>
          </p:cNvPr>
          <p:cNvSpPr txBox="1"/>
          <p:nvPr/>
        </p:nvSpPr>
        <p:spPr>
          <a:xfrm flipH="1">
            <a:off x="8621697" y="1565788"/>
            <a:ext cx="37212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x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int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entaur" panose="02030504050205020304" pitchFamily="18" charset="0"/>
              </a:rPr>
              <a:t>2.8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float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z = 1j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 complex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#convert from int to float: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a =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float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en-US" sz="1400" dirty="0">
                <a:latin typeface="Centaur" panose="02030504050205020304" pitchFamily="18" charset="0"/>
              </a:rPr>
            </a:b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#convert from float to int: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b =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(y)</a:t>
            </a:r>
            <a:br>
              <a:rPr lang="en-US" sz="1400" dirty="0">
                <a:latin typeface="Centaur" panose="02030504050205020304" pitchFamily="18" charset="0"/>
              </a:rPr>
            </a:b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#convert from int to complex: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c =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complex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(x)</a:t>
            </a:r>
            <a:br>
              <a:rPr lang="en-US" sz="1400" dirty="0">
                <a:latin typeface="Centaur" panose="02030504050205020304" pitchFamily="18" charset="0"/>
              </a:rPr>
            </a:b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(a)</a:t>
            </a: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(b)</a:t>
            </a: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(c)</a:t>
            </a:r>
            <a:br>
              <a:rPr lang="en-US" sz="1400" dirty="0">
                <a:latin typeface="Centaur" panose="02030504050205020304" pitchFamily="18" charset="0"/>
              </a:rPr>
            </a:b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(a))</a:t>
            </a: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(b))</a:t>
            </a:r>
            <a:br>
              <a:rPr lang="en-US" sz="1400" dirty="0">
                <a:latin typeface="Centaur" panose="020305040502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(c</a:t>
            </a:r>
            <a:endParaRPr lang="en-US" sz="1400" dirty="0">
              <a:latin typeface="Centaur" panose="020305040502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E29A0-A198-8BE7-44F6-B90E73F7C66E}"/>
              </a:ext>
            </a:extLst>
          </p:cNvPr>
          <p:cNvCxnSpPr/>
          <p:nvPr/>
        </p:nvCxnSpPr>
        <p:spPr>
          <a:xfrm>
            <a:off x="8306540" y="807868"/>
            <a:ext cx="0" cy="531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D51F4-D5B6-E03E-D1B4-4C55C0BFC11E}"/>
              </a:ext>
            </a:extLst>
          </p:cNvPr>
          <p:cNvSpPr txBox="1"/>
          <p:nvPr/>
        </p:nvSpPr>
        <p:spPr>
          <a:xfrm>
            <a:off x="8621697" y="678387"/>
            <a:ext cx="616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00"/>
                </a:solidFill>
                <a:effectLst/>
                <a:latin typeface="Centaur" panose="02030504050205020304" pitchFamily="18" charset="0"/>
              </a:rPr>
              <a:t>Type Conversion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6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C0E5-1D00-45CD-B2CA-8855A28A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136A-2D9F-4145-8F2F-35C12C68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1037" cy="3320533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1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2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3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constructs an integer number from an integer literal, a float literal (by removing all decimals), or a string literal (providing the string represents a whole number)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constructs a float number from an integer literal, a float literal or a string literal (providing the string represents a float or an integer)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constructs a string from a wide variety of data types, including strings, integer literals and float literals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C71D-8FE0-43B4-9B9D-44151B3F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8936-2E0A-43A9-A7E0-5D03A49C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7FF0-0D8D-4C57-9714-9C2A536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C2E3C-483B-40DA-B8B0-A0262F80910F}"/>
              </a:ext>
            </a:extLst>
          </p:cNvPr>
          <p:cNvSpPr txBox="1"/>
          <p:nvPr/>
        </p:nvSpPr>
        <p:spPr>
          <a:xfrm>
            <a:off x="6933314" y="197755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's1'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'2'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'3.0'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93F41-2CDA-46B4-B1CC-01040AE37152}"/>
              </a:ext>
            </a:extLst>
          </p:cNvPr>
          <p:cNvSpPr txBox="1"/>
          <p:nvPr/>
        </p:nvSpPr>
        <p:spPr>
          <a:xfrm>
            <a:off x="7641265" y="3485891"/>
            <a:ext cx="4577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1.0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2.8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3.0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"4.2"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 will be 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EE91-1823-4B82-8498-2999F953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73AA-0049-4AFA-8CB3-1B3BB701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7666-65FD-40DD-8FBA-D39DE0FF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B88C-7C75-4FD4-A3A2-A08814A9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B5980-6F85-404E-B45C-92A463A39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7270"/>
            <a:ext cx="5860312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Strings in python are surrounded by either single quotation marks, or double quotation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'hello' is the same as "hello".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You can display a string literal with the print() function: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52585-2CD4-44B7-BEB7-070C5607777F}"/>
              </a:ext>
            </a:extLst>
          </p:cNvPr>
          <p:cNvSpPr txBox="1"/>
          <p:nvPr/>
        </p:nvSpPr>
        <p:spPr>
          <a:xfrm>
            <a:off x="838200" y="377149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13381-5A68-435B-81E9-CA32B70435E6}"/>
              </a:ext>
            </a:extLst>
          </p:cNvPr>
          <p:cNvSpPr txBox="1"/>
          <p:nvPr/>
        </p:nvSpPr>
        <p:spPr>
          <a:xfrm>
            <a:off x="838200" y="478160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 String to a Variable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Assigning a string to a variable is done with the variable name followed by an equal sign and the string: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42777-B42B-450B-9420-A808BEB9B8E7}"/>
              </a:ext>
            </a:extLst>
          </p:cNvPr>
          <p:cNvSpPr txBox="1"/>
          <p:nvPr/>
        </p:nvSpPr>
        <p:spPr>
          <a:xfrm>
            <a:off x="7376337" y="4966533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3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057D-6F7F-1B8A-007A-C474E660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537" y="2766218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4FE9-CD25-93D6-15CD-F6E4BCB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9699-D18C-A5D1-C3C1-B387FB88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B944-74E2-1EB9-8E5A-75225B67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585-5D32-45B1-2791-1E76A6C5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42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CDF8-3EE7-1972-A95D-EC2160FC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Centaur" panose="02030504050205020304" pitchFamily="18" charset="0"/>
              </a:rPr>
              <a:t>Python is a computer programming language often used to build websites and software, automate tasks, and conduct data analysis. Python is a general-purpose language, meaning.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9B0D-9514-FD2F-641D-FD461E5B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CAC-E7E0-4151-13DF-5719A004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A615-BB31-E58A-7BCF-0B20C6B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3</a:t>
            </a:fld>
            <a:endParaRPr lang="en-US">
              <a:latin typeface="Centaur" panose="020305040502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B2B0A-3981-2909-798F-02C98FB9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16" y="2869948"/>
            <a:ext cx="3500220" cy="303457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53B8F5-9383-D059-4D05-FE003181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60247"/>
              </p:ext>
            </p:extLst>
          </p:nvPr>
        </p:nvGraphicFramePr>
        <p:xfrm>
          <a:off x="10597573" y="3293937"/>
          <a:ext cx="1070390" cy="3124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0390">
                  <a:extLst>
                    <a:ext uri="{9D8B030D-6E8A-4147-A177-3AD203B41FA5}">
                      <a16:colId xmlns:a16="http://schemas.microsoft.com/office/drawing/2014/main" val="2098470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27.61 %</a:t>
                      </a:r>
                    </a:p>
                  </a:txBody>
                  <a:tcPr marL="38100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8338010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D2607A08-75ED-5835-99E0-46B8057D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942" y="384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4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8500-AB25-B834-D958-3E9F5237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Why Python?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30DA24-FB11-58DA-66E4-DE17C688A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03855"/>
              </p:ext>
            </p:extLst>
          </p:nvPr>
        </p:nvGraphicFramePr>
        <p:xfrm>
          <a:off x="1188128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BE10-6C68-55BB-501E-F1883BC0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2D26-B209-F8F8-59DC-34D9D9DB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F48D-B875-B8AB-1F6C-380163FA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4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DC74-33C9-E5D4-80DC-C545B50F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What is python used for 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7BEDD9-8087-6C2F-0DBC-E796CA4D0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4432"/>
              </p:ext>
            </p:extLst>
          </p:nvPr>
        </p:nvGraphicFramePr>
        <p:xfrm>
          <a:off x="0" y="16033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CDE6-B77F-1627-BB40-9357F4CF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4FBA-6FB9-AF43-35B5-199033F7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2AE2-560E-5DEC-39B9-D97B016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5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0F3A-B458-EEAE-9808-2FB1F46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9BF5-43EF-8655-E85C-1BB64829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Python 3.10 	</a:t>
            </a:r>
            <a:r>
              <a:rPr lang="en-US" sz="2000" dirty="0">
                <a:latin typeface="Centaur" panose="02030504050205020304" pitchFamily="18" charset="0"/>
              </a:rPr>
              <a:t>https://www.python.org/downloads/</a:t>
            </a:r>
            <a:endParaRPr lang="en-US" dirty="0">
              <a:latin typeface="Centaur" panose="02030504050205020304" pitchFamily="18" charset="0"/>
            </a:endParaRPr>
          </a:p>
          <a:p>
            <a:r>
              <a:rPr lang="en-US" dirty="0">
                <a:latin typeface="Centaur" panose="02030504050205020304" pitchFamily="18" charset="0"/>
              </a:rPr>
              <a:t>IDE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List of IDEs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IDLE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PyCharm 	  </a:t>
            </a:r>
            <a:r>
              <a:rPr lang="en-US" sz="2000" dirty="0">
                <a:latin typeface="Centaur" panose="02030504050205020304" pitchFamily="18" charset="0"/>
              </a:rPr>
              <a:t>https://www.jetbrains.com/pycharm/download/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Atom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Jupyter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9700-5389-3603-36DD-610348C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4B99-F847-06D8-2759-BA067784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AAA7-8797-4BD7-E73F-86D55DB9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6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0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4C9-6048-7296-7A5A-9240FD7B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7433-BCF2-C537-9E6B-F7C834D2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89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Indentation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Indentation refers to the spaces at the beginning of a code line.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Where in other programming languages the indentation in code is for readability only, the indentation in Python is very important.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Python uses indentation to indicate a block of code.</a:t>
            </a:r>
          </a:p>
          <a:p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2259-07DC-07A4-BAC5-550DD764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E9F7-5163-F64D-97EC-17904F9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F2EA-500A-41BA-8B25-E38D4DAE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7</a:t>
            </a:fld>
            <a:endParaRPr lang="en-US">
              <a:latin typeface="Centaur" panose="020305040502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46107-C489-51B2-BC70-B00ED683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56" y="4238518"/>
            <a:ext cx="3694480" cy="570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EBAEA-ED97-2FE0-1EF8-14656E7A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81" y="4224330"/>
            <a:ext cx="4137518" cy="752276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B3D50630-EAA7-018D-6FFB-4C4785F30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6140" y="4814861"/>
            <a:ext cx="914400" cy="91440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832377C0-3269-A4F0-03F0-7196FF492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9901" y="4976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6059-0256-BC2F-39B6-59DB4CFE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E72B-C6B1-1526-7F11-683A10F0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9831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The number of spaces is up to you as a programmer, the most common use is four, but it has to be at least one.</a:t>
            </a:r>
          </a:p>
          <a:p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8FE9-1188-838D-B360-18DEAC4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E1EB-E959-BAC4-5B06-A3F2605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23DA-98C2-2FFD-9B22-F316C6DB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8</a:t>
            </a:fld>
            <a:endParaRPr lang="en-US">
              <a:latin typeface="Centaur" panose="020305040502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683F3-0559-879C-97E5-F26A2784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05" y="3021126"/>
            <a:ext cx="3473236" cy="54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30599E-2F82-449C-5DE8-2B435E166B5A}"/>
              </a:ext>
            </a:extLst>
          </p:cNvPr>
          <p:cNvSpPr txBox="1"/>
          <p:nvPr/>
        </p:nvSpPr>
        <p:spPr>
          <a:xfrm>
            <a:off x="838200" y="4163635"/>
            <a:ext cx="9832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You have to use the same number of spaces in the same block of code, otherwise Python will give you an error: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BC006-2E94-510D-A87D-8E8AF3C9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67" y="5258269"/>
            <a:ext cx="2686050" cy="523875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2AC064CC-AB8D-2A94-DBC5-D3ECA2E27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020" y="480106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455C8-C353-79A0-A1AC-66D4816FF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805" y="5305893"/>
            <a:ext cx="2409825" cy="428625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97D0ACC2-DEEC-E5E6-A9F5-E6F5131D2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8738" y="4831217"/>
            <a:ext cx="566664" cy="5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4F4-1992-6A69-04B8-4D73B90E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Hello 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CDA0-640D-0F1D-A03E-5511D872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Open your editor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Create a new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Add: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entaur" panose="02030504050205020304" pitchFamily="18" charset="0"/>
              </a:rPr>
              <a:t>			print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entaur" panose="02030504050205020304" pitchFamily="18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000000"/>
                </a:solidFill>
                <a:latin typeface="Centaur" panose="02030504050205020304" pitchFamily="18" charset="0"/>
              </a:rPr>
              <a:t>Run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CF04-D855-0C77-F020-88B15B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692-C811-4DD4-85BD-3B75F1FC3387}" type="datetime1">
              <a:rPr lang="en-US" smtClean="0">
                <a:latin typeface="Centaur" panose="02030504050205020304" pitchFamily="18" charset="0"/>
              </a:rPr>
              <a:t>12/8/2022</a:t>
            </a:fld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7647-DB4E-03EF-4F32-AE5DA980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ntaur" panose="02030504050205020304" pitchFamily="18" charset="0"/>
              </a:rPr>
              <a:t>Introduction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F10E-9772-FF5A-7492-F90C92FD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A7-3D95-455F-BFF1-DA9032B329F7}" type="slidenum">
              <a:rPr lang="en-US" smtClean="0">
                <a:latin typeface="Centaur" panose="02030504050205020304" pitchFamily="18" charset="0"/>
              </a:rPr>
              <a:t>9</a:t>
            </a:fld>
            <a:endParaRPr lang="en-US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7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2451</Words>
  <Application>Microsoft Office PowerPoint</Application>
  <PresentationFormat>Widescreen</PresentationFormat>
  <Paragraphs>329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Centaur</vt:lpstr>
      <vt:lpstr>Consolas</vt:lpstr>
      <vt:lpstr>Segoe UI</vt:lpstr>
      <vt:lpstr>Verdana</vt:lpstr>
      <vt:lpstr>Office Theme</vt:lpstr>
      <vt:lpstr>Introduction to python Session # 1</vt:lpstr>
      <vt:lpstr>Outline</vt:lpstr>
      <vt:lpstr>What is python?</vt:lpstr>
      <vt:lpstr>Why Python?</vt:lpstr>
      <vt:lpstr>What is python used for ?</vt:lpstr>
      <vt:lpstr>Environment</vt:lpstr>
      <vt:lpstr>Before we start</vt:lpstr>
      <vt:lpstr>Before we start</vt:lpstr>
      <vt:lpstr>Hello World Program</vt:lpstr>
      <vt:lpstr>Comments</vt:lpstr>
      <vt:lpstr>Multi Line Comments </vt:lpstr>
      <vt:lpstr>Python Variables</vt:lpstr>
      <vt:lpstr>Creating Variables</vt:lpstr>
      <vt:lpstr>Get the Type </vt:lpstr>
      <vt:lpstr> Variable Names</vt:lpstr>
      <vt:lpstr>Multi Words Variable Names </vt:lpstr>
      <vt:lpstr>Assign Multiple Values </vt:lpstr>
      <vt:lpstr>Output Variables </vt:lpstr>
      <vt:lpstr>Global Variables </vt:lpstr>
      <vt:lpstr>Data Types</vt:lpstr>
      <vt:lpstr>Data Types</vt:lpstr>
      <vt:lpstr>Examples</vt:lpstr>
      <vt:lpstr>Setting the Specific Data Type</vt:lpstr>
      <vt:lpstr>Python Numbers </vt:lpstr>
      <vt:lpstr>Casting</vt:lpstr>
      <vt:lpstr>Strings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Kheir el dine Baarini</dc:creator>
  <cp:lastModifiedBy>Kheir El Dine Baarini -T (kbaarini - MANAGEMENT PLUS SARL at Cisco)</cp:lastModifiedBy>
  <cp:revision>36</cp:revision>
  <dcterms:created xsi:type="dcterms:W3CDTF">2022-12-06T13:56:51Z</dcterms:created>
  <dcterms:modified xsi:type="dcterms:W3CDTF">2022-12-08T16:13:25Z</dcterms:modified>
</cp:coreProperties>
</file>