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101D3-651D-492A-BFDE-76342BECA9F0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71A7B-4128-4DBC-AD18-2E24E408AB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509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460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169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6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990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038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4146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921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80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56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697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13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765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80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435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019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845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4DA7E7-B261-4AEE-9522-CE099656382D}" type="datetimeFigureOut">
              <a:rPr lang="id-ID" smtClean="0"/>
              <a:t>17/02/2025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F28132-A21E-4FE8-A847-57A7E7183FB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85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Guide To-Do List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Created by </a:t>
            </a:r>
            <a:r>
              <a:rPr lang="en-US" dirty="0" err="1" smtClean="0"/>
              <a:t>khelvin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026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8" t="4710" r="32931" b="73993"/>
          <a:stretch/>
        </p:blipFill>
        <p:spPr>
          <a:xfrm>
            <a:off x="2194560" y="1920240"/>
            <a:ext cx="7279700" cy="3063240"/>
          </a:xfrm>
        </p:spPr>
      </p:pic>
      <p:sp>
        <p:nvSpPr>
          <p:cNvPr id="5" name="TextBox 4"/>
          <p:cNvSpPr txBox="1"/>
          <p:nvPr/>
        </p:nvSpPr>
        <p:spPr>
          <a:xfrm>
            <a:off x="6105144" y="5592925"/>
            <a:ext cx="285292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data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endParaRPr lang="id-ID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711696" y="4443984"/>
            <a:ext cx="1609344" cy="1115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35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history to-do list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1" t="10723" r="21813" b="55955"/>
          <a:stretch/>
        </p:blipFill>
        <p:spPr>
          <a:xfrm>
            <a:off x="3108959" y="1718395"/>
            <a:ext cx="6421947" cy="3172968"/>
          </a:xfr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5797" y="1718395"/>
            <a:ext cx="18196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Bagian</a:t>
            </a:r>
            <a:r>
              <a:rPr lang="en-US" dirty="0" smtClean="0"/>
              <a:t> header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685797" y="2231136"/>
            <a:ext cx="174650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id-ID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2505456" y="1903061"/>
            <a:ext cx="2761488" cy="520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432301" y="2692801"/>
            <a:ext cx="905259" cy="269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86384" y="3712464"/>
            <a:ext cx="164591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table history</a:t>
            </a:r>
            <a:endParaRPr lang="id-ID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2432301" y="3567730"/>
            <a:ext cx="905259" cy="467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1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kesimpulannya</a:t>
            </a:r>
            <a:r>
              <a:rPr lang="en-US" dirty="0" smtClean="0"/>
              <a:t>,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to-do list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mengajarkan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CRUD, </a:t>
            </a:r>
            <a:r>
              <a:rPr lang="en-US" dirty="0" err="1"/>
              <a:t>pengelolaan</a:t>
            </a:r>
            <a:r>
              <a:rPr lang="en-US" dirty="0"/>
              <a:t> status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data,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yang user-friendly.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memperkenalkan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web,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8798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Dan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to-do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To-do 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Tujuan</a:t>
            </a:r>
            <a:r>
              <a:rPr lang="en-US" dirty="0" smtClean="0"/>
              <a:t> to-do </a:t>
            </a:r>
            <a:r>
              <a:rPr lang="en-US" dirty="0"/>
              <a:t>list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terorganisir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terlupakan</a:t>
            </a:r>
            <a:r>
              <a:rPr lang="en-US" dirty="0"/>
              <a:t>.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dicoret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33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51" y="374899"/>
            <a:ext cx="10131425" cy="1456267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di </a:t>
            </a:r>
            <a:r>
              <a:rPr lang="en-US" dirty="0" err="1" smtClean="0"/>
              <a:t>halama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to-do list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1" t="10413" r="21969" b="37982"/>
          <a:stretch/>
        </p:blipFill>
        <p:spPr>
          <a:xfrm>
            <a:off x="3072382" y="1727307"/>
            <a:ext cx="6684264" cy="3864340"/>
          </a:xfrm>
        </p:spPr>
      </p:pic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2340865" y="1911973"/>
            <a:ext cx="3154679" cy="4045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1" y="1727307"/>
            <a:ext cx="16550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Bagian</a:t>
            </a:r>
            <a:r>
              <a:rPr lang="en-US" dirty="0" smtClean="0"/>
              <a:t> header</a:t>
            </a:r>
            <a:endParaRPr lang="id-ID" dirty="0"/>
          </a:p>
        </p:txBody>
      </p:sp>
      <p:cxnSp>
        <p:nvCxnSpPr>
          <p:cNvPr id="11" name="Straight Arrow Connector 10"/>
          <p:cNvCxnSpPr>
            <a:stCxn id="12" idx="3"/>
          </p:cNvCxnSpPr>
          <p:nvPr/>
        </p:nvCxnSpPr>
        <p:spPr>
          <a:xfrm>
            <a:off x="2980943" y="2711247"/>
            <a:ext cx="335980" cy="170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2111082"/>
            <a:ext cx="22951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18" name="Rectangle 17"/>
          <p:cNvSpPr/>
          <p:nvPr/>
        </p:nvSpPr>
        <p:spPr>
          <a:xfrm>
            <a:off x="685800" y="3505591"/>
            <a:ext cx="2295143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Tombol</a:t>
            </a:r>
            <a:r>
              <a:rPr lang="en-US" dirty="0" smtClean="0"/>
              <a:t> History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History</a:t>
            </a:r>
            <a:endParaRPr lang="id-ID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78594" y="3545694"/>
            <a:ext cx="338329" cy="408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451" y="4663204"/>
            <a:ext cx="2295143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2978594" y="4325112"/>
            <a:ext cx="338329" cy="522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7" idx="1"/>
          </p:cNvCxnSpPr>
          <p:nvPr/>
        </p:nvCxnSpPr>
        <p:spPr>
          <a:xfrm flipH="1">
            <a:off x="9366502" y="2188972"/>
            <a:ext cx="554738" cy="851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921240" y="1727307"/>
            <a:ext cx="22707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katakunci</a:t>
            </a:r>
            <a:endParaRPr lang="id-ID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9030522" y="3222229"/>
            <a:ext cx="817563" cy="3234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48085" y="3098880"/>
            <a:ext cx="234391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/>
              <a:t> </a:t>
            </a:r>
            <a:r>
              <a:rPr lang="en-US" dirty="0" err="1" smtClean="0"/>
              <a:t>katakunci</a:t>
            </a:r>
            <a:endParaRPr lang="id-ID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752344" y="5032536"/>
            <a:ext cx="2450592" cy="559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83451" y="5321808"/>
            <a:ext cx="194087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data </a:t>
            </a:r>
            <a:r>
              <a:rPr lang="en-US" dirty="0" err="1" smtClean="0"/>
              <a:t>maka</a:t>
            </a:r>
            <a:r>
              <a:rPr lang="en-US" dirty="0" smtClean="0"/>
              <a:t> 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No  Data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570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62128"/>
            <a:ext cx="10131425" cy="1456267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10723" r="21343" b="33406"/>
          <a:stretch/>
        </p:blipFill>
        <p:spPr>
          <a:xfrm>
            <a:off x="2605954" y="1718395"/>
            <a:ext cx="6291113" cy="3886200"/>
          </a:xfrm>
        </p:spPr>
      </p:pic>
      <p:cxnSp>
        <p:nvCxnSpPr>
          <p:cNvPr id="6" name="Straight Arrow Connector 5"/>
          <p:cNvCxnSpPr>
            <a:stCxn id="8" idx="3"/>
          </p:cNvCxnSpPr>
          <p:nvPr/>
        </p:nvCxnSpPr>
        <p:spPr>
          <a:xfrm>
            <a:off x="2505456" y="1903061"/>
            <a:ext cx="2276856" cy="328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797" y="1718395"/>
            <a:ext cx="18196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Bagian</a:t>
            </a:r>
            <a:r>
              <a:rPr lang="en-US" dirty="0" smtClean="0"/>
              <a:t> header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685797" y="2231136"/>
            <a:ext cx="174650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id-ID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432301" y="2528763"/>
            <a:ext cx="402339" cy="95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50004" y="2841615"/>
            <a:ext cx="484636" cy="594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796" y="3292286"/>
            <a:ext cx="16642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label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685795" y="3869584"/>
            <a:ext cx="166420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forum</a:t>
            </a:r>
            <a:endParaRPr lang="id-ID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350004" y="3138655"/>
            <a:ext cx="484636" cy="1080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2513" y="2841615"/>
            <a:ext cx="233184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option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forum</a:t>
            </a:r>
            <a:endParaRPr lang="id-ID" dirty="0"/>
          </a:p>
        </p:txBody>
      </p:sp>
      <p:cxnSp>
        <p:nvCxnSpPr>
          <p:cNvPr id="25" name="Straight Arrow Connector 24"/>
          <p:cNvCxnSpPr>
            <a:stCxn id="22" idx="1"/>
          </p:cNvCxnSpPr>
          <p:nvPr/>
        </p:nvCxnSpPr>
        <p:spPr>
          <a:xfrm flipH="1">
            <a:off x="8537449" y="3164781"/>
            <a:ext cx="1155064" cy="460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537448" y="3534113"/>
            <a:ext cx="1155065" cy="713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692512" y="4060796"/>
            <a:ext cx="233184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forum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endParaRPr lang="id-ID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>
            <a:off x="8575485" y="4522461"/>
            <a:ext cx="1117027" cy="261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3498" y="5789261"/>
            <a:ext cx="483718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148834" y="5177155"/>
            <a:ext cx="685806" cy="5442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1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 </a:t>
            </a:r>
            <a:r>
              <a:rPr lang="en-US" dirty="0" err="1" smtClean="0"/>
              <a:t>diisi</a:t>
            </a:r>
            <a:r>
              <a:rPr lang="en-US" dirty="0" smtClean="0"/>
              <a:t>  </a:t>
            </a:r>
            <a:endParaRPr lang="id-ID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1" t="10472" r="23066" b="32655"/>
          <a:stretch/>
        </p:blipFill>
        <p:spPr>
          <a:xfrm>
            <a:off x="2743200" y="1901952"/>
            <a:ext cx="6674994" cy="4316876"/>
          </a:xfrm>
        </p:spPr>
      </p:pic>
      <p:cxnSp>
        <p:nvCxnSpPr>
          <p:cNvPr id="11" name="Straight Arrow Connector 10"/>
          <p:cNvCxnSpPr/>
          <p:nvPr/>
        </p:nvCxnSpPr>
        <p:spPr>
          <a:xfrm flipH="1">
            <a:off x="8926767" y="4744429"/>
            <a:ext cx="982854" cy="425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16926" y="3452215"/>
            <a:ext cx="1367154" cy="1610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852534" y="2241941"/>
            <a:ext cx="192938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 </a:t>
            </a:r>
            <a:r>
              <a:rPr lang="en-US" dirty="0" err="1" smtClean="0"/>
              <a:t>sebuah</a:t>
            </a:r>
            <a:r>
              <a:rPr lang="en-US" dirty="0" smtClean="0"/>
              <a:t>  </a:t>
            </a:r>
            <a:r>
              <a:rPr lang="en-US" dirty="0" err="1" smtClean="0"/>
              <a:t>tombol</a:t>
            </a:r>
            <a:r>
              <a:rPr lang="en-US" dirty="0" smtClean="0"/>
              <a:t> edit  yang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edit </a:t>
            </a:r>
            <a:r>
              <a:rPr lang="en-US" dirty="0" err="1" smtClean="0"/>
              <a:t>tugas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9852534" y="4039076"/>
            <a:ext cx="192938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 </a:t>
            </a:r>
            <a:r>
              <a:rPr lang="en-US" dirty="0" err="1" smtClean="0"/>
              <a:t>sebuah</a:t>
            </a:r>
            <a:r>
              <a:rPr lang="en-US" dirty="0" smtClean="0"/>
              <a:t> 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sp>
        <p:nvSpPr>
          <p:cNvPr id="18" name="TextBox 17"/>
          <p:cNvSpPr txBox="1"/>
          <p:nvPr/>
        </p:nvSpPr>
        <p:spPr>
          <a:xfrm>
            <a:off x="537085" y="4362242"/>
            <a:ext cx="2137661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 status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 yang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dicoret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537085" y="2251886"/>
            <a:ext cx="198894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status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bewarna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 </a:t>
            </a:r>
            <a:r>
              <a:rPr lang="en-US" dirty="0" err="1" smtClean="0"/>
              <a:t>menandakan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id-ID" dirty="0"/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2526030" y="3129049"/>
            <a:ext cx="2201418" cy="2040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08973" y="5198540"/>
            <a:ext cx="2100771" cy="425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2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62128"/>
            <a:ext cx="10131425" cy="1456267"/>
          </a:xfrm>
        </p:spPr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sp>
        <p:nvSpPr>
          <p:cNvPr id="8" name="TextBox 7"/>
          <p:cNvSpPr txBox="1"/>
          <p:nvPr/>
        </p:nvSpPr>
        <p:spPr>
          <a:xfrm>
            <a:off x="685797" y="1718395"/>
            <a:ext cx="18196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Bagian</a:t>
            </a:r>
            <a:r>
              <a:rPr lang="en-US" dirty="0" smtClean="0"/>
              <a:t> header</a:t>
            </a:r>
            <a:endParaRPr lang="id-ID" dirty="0"/>
          </a:p>
        </p:txBody>
      </p:sp>
      <p:sp>
        <p:nvSpPr>
          <p:cNvPr id="10" name="TextBox 9"/>
          <p:cNvSpPr txBox="1"/>
          <p:nvPr/>
        </p:nvSpPr>
        <p:spPr>
          <a:xfrm>
            <a:off x="685797" y="2231136"/>
            <a:ext cx="174650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Link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mengarah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id-ID" dirty="0"/>
          </a:p>
        </p:txBody>
      </p:sp>
      <p:sp>
        <p:nvSpPr>
          <p:cNvPr id="17" name="TextBox 16"/>
          <p:cNvSpPr txBox="1"/>
          <p:nvPr/>
        </p:nvSpPr>
        <p:spPr>
          <a:xfrm>
            <a:off x="685796" y="3292286"/>
            <a:ext cx="16642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label</a:t>
            </a:r>
            <a:endParaRPr lang="id-ID" dirty="0"/>
          </a:p>
        </p:txBody>
      </p:sp>
      <p:sp>
        <p:nvSpPr>
          <p:cNvPr id="19" name="TextBox 18"/>
          <p:cNvSpPr txBox="1"/>
          <p:nvPr/>
        </p:nvSpPr>
        <p:spPr>
          <a:xfrm>
            <a:off x="685795" y="3869584"/>
            <a:ext cx="166420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forum</a:t>
            </a:r>
            <a:endParaRPr lang="id-ID" dirty="0"/>
          </a:p>
        </p:txBody>
      </p:sp>
      <p:sp>
        <p:nvSpPr>
          <p:cNvPr id="22" name="TextBox 21"/>
          <p:cNvSpPr txBox="1"/>
          <p:nvPr/>
        </p:nvSpPr>
        <p:spPr>
          <a:xfrm>
            <a:off x="9692513" y="2841615"/>
            <a:ext cx="233184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option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forum</a:t>
            </a:r>
            <a:endParaRPr lang="id-ID" dirty="0"/>
          </a:p>
        </p:txBody>
      </p:sp>
      <p:sp>
        <p:nvSpPr>
          <p:cNvPr id="29" name="TextBox 28"/>
          <p:cNvSpPr txBox="1"/>
          <p:nvPr/>
        </p:nvSpPr>
        <p:spPr>
          <a:xfrm>
            <a:off x="9692512" y="4060796"/>
            <a:ext cx="233184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textfield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forum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tanggal</a:t>
            </a:r>
            <a:endParaRPr lang="id-ID" dirty="0"/>
          </a:p>
        </p:txBody>
      </p:sp>
      <p:sp>
        <p:nvSpPr>
          <p:cNvPr id="33" name="TextBox 32"/>
          <p:cNvSpPr txBox="1"/>
          <p:nvPr/>
        </p:nvSpPr>
        <p:spPr>
          <a:xfrm>
            <a:off x="603498" y="5789261"/>
            <a:ext cx="483718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edit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2" t="10222" r="21656" b="33155"/>
          <a:stretch/>
        </p:blipFill>
        <p:spPr>
          <a:xfrm>
            <a:off x="2807502" y="1598420"/>
            <a:ext cx="6403427" cy="4053710"/>
          </a:xfrm>
        </p:spPr>
      </p:pic>
      <p:cxnSp>
        <p:nvCxnSpPr>
          <p:cNvPr id="21" name="Straight Arrow Connector 20"/>
          <p:cNvCxnSpPr/>
          <p:nvPr/>
        </p:nvCxnSpPr>
        <p:spPr>
          <a:xfrm>
            <a:off x="2592322" y="1897188"/>
            <a:ext cx="2537462" cy="333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58353" y="2516459"/>
            <a:ext cx="495159" cy="95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3"/>
          </p:cNvCxnSpPr>
          <p:nvPr/>
        </p:nvCxnSpPr>
        <p:spPr>
          <a:xfrm flipV="1">
            <a:off x="2350003" y="2841616"/>
            <a:ext cx="603509" cy="6353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77584" y="3164780"/>
            <a:ext cx="631087" cy="1138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1"/>
          </p:cNvCxnSpPr>
          <p:nvPr/>
        </p:nvCxnSpPr>
        <p:spPr>
          <a:xfrm flipH="1">
            <a:off x="8950389" y="3164781"/>
            <a:ext cx="742124" cy="398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1"/>
          </p:cNvCxnSpPr>
          <p:nvPr/>
        </p:nvCxnSpPr>
        <p:spPr>
          <a:xfrm flipH="1">
            <a:off x="8895230" y="3164781"/>
            <a:ext cx="797283" cy="995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1"/>
          </p:cNvCxnSpPr>
          <p:nvPr/>
        </p:nvCxnSpPr>
        <p:spPr>
          <a:xfrm flipH="1">
            <a:off x="8893208" y="4522461"/>
            <a:ext cx="799304" cy="270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84438" y="5157216"/>
            <a:ext cx="637650" cy="656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2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edit </a:t>
            </a:r>
            <a:r>
              <a:rPr lang="en-US" dirty="0" err="1" smtClean="0"/>
              <a:t>tugas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1" t="7215" r="21187" b="34909"/>
          <a:stretch/>
        </p:blipFill>
        <p:spPr>
          <a:xfrm>
            <a:off x="2569400" y="1865375"/>
            <a:ext cx="6656895" cy="4236206"/>
          </a:xfrm>
        </p:spPr>
      </p:pic>
      <p:cxnSp>
        <p:nvCxnSpPr>
          <p:cNvPr id="6" name="Straight Arrow Connector 5"/>
          <p:cNvCxnSpPr/>
          <p:nvPr/>
        </p:nvCxnSpPr>
        <p:spPr>
          <a:xfrm flipV="1">
            <a:off x="1920240" y="2377440"/>
            <a:ext cx="2258568" cy="128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104" y="2194560"/>
            <a:ext cx="1499616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“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Yakin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Mengedit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?”</a:t>
            </a:r>
            <a:endParaRPr lang="id-ID" dirty="0"/>
          </a:p>
        </p:txBody>
      </p:sp>
      <p:cxnSp>
        <p:nvCxnSpPr>
          <p:cNvPr id="10" name="Straight Arrow Connector 9"/>
          <p:cNvCxnSpPr>
            <a:stCxn id="12" idx="1"/>
          </p:cNvCxnSpPr>
          <p:nvPr/>
        </p:nvCxnSpPr>
        <p:spPr>
          <a:xfrm flipH="1" flipV="1">
            <a:off x="6665976" y="2784189"/>
            <a:ext cx="3584448" cy="1517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3" idx="1"/>
          </p:cNvCxnSpPr>
          <p:nvPr/>
        </p:nvCxnSpPr>
        <p:spPr>
          <a:xfrm flipH="1" flipV="1">
            <a:off x="7266432" y="2639568"/>
            <a:ext cx="2983992" cy="289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50424" y="3839897"/>
            <a:ext cx="151790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iya</a:t>
            </a:r>
            <a:r>
              <a:rPr lang="en-US" dirty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ok</a:t>
            </a:r>
            <a:endParaRPr lang="id-ID" dirty="0"/>
          </a:p>
        </p:txBody>
      </p:sp>
      <p:sp>
        <p:nvSpPr>
          <p:cNvPr id="13" name="TextBox 12"/>
          <p:cNvSpPr txBox="1"/>
          <p:nvPr/>
        </p:nvSpPr>
        <p:spPr>
          <a:xfrm>
            <a:off x="10250424" y="2328645"/>
            <a:ext cx="151790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cancel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349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nofitikasi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edit </a:t>
            </a:r>
            <a:r>
              <a:rPr lang="en-US" dirty="0" err="1" smtClean="0"/>
              <a:t>tugas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9" t="5211" r="35593" b="73743"/>
          <a:stretch/>
        </p:blipFill>
        <p:spPr>
          <a:xfrm>
            <a:off x="685801" y="1984248"/>
            <a:ext cx="4670175" cy="20866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248" t="5762" r="35637" b="75130"/>
          <a:stretch/>
        </p:blipFill>
        <p:spPr>
          <a:xfrm>
            <a:off x="6444552" y="1984248"/>
            <a:ext cx="4912170" cy="208667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3273552" y="3657600"/>
            <a:ext cx="393192" cy="1673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006840" y="3772218"/>
            <a:ext cx="161544" cy="12844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04872" y="5330952"/>
            <a:ext cx="285292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data </a:t>
            </a:r>
            <a:r>
              <a:rPr lang="en-US" dirty="0" err="1" smtClean="0"/>
              <a:t>gagal</a:t>
            </a:r>
            <a:r>
              <a:rPr lang="en-US" dirty="0" smtClean="0"/>
              <a:t> </a:t>
            </a:r>
            <a:r>
              <a:rPr lang="en-US" dirty="0" err="1" smtClean="0"/>
              <a:t>diedit</a:t>
            </a:r>
            <a:endParaRPr lang="id-ID" dirty="0"/>
          </a:p>
        </p:txBody>
      </p:sp>
      <p:sp>
        <p:nvSpPr>
          <p:cNvPr id="11" name="TextBox 10"/>
          <p:cNvSpPr txBox="1"/>
          <p:nvPr/>
        </p:nvSpPr>
        <p:spPr>
          <a:xfrm>
            <a:off x="7293864" y="5065776"/>
            <a:ext cx="285292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</a:t>
            </a:r>
            <a:r>
              <a:rPr lang="en-US" dirty="0" err="1" smtClean="0"/>
              <a:t>apabila</a:t>
            </a:r>
            <a:r>
              <a:rPr lang="en-US" dirty="0" smtClean="0"/>
              <a:t> data </a:t>
            </a:r>
            <a:r>
              <a:rPr lang="en-US" dirty="0" err="1" smtClean="0"/>
              <a:t>berhasil</a:t>
            </a:r>
            <a:r>
              <a:rPr lang="en-US" dirty="0" smtClean="0"/>
              <a:t> </a:t>
            </a:r>
            <a:r>
              <a:rPr lang="en-US" dirty="0" err="1" smtClean="0"/>
              <a:t>diedit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861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Bagian</a:t>
            </a:r>
            <a:r>
              <a:rPr lang="en-US" dirty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r="21514" b="32836"/>
          <a:stretch/>
        </p:blipFill>
        <p:spPr>
          <a:xfrm>
            <a:off x="3483864" y="1730057"/>
            <a:ext cx="5312664" cy="3941529"/>
          </a:xfrm>
          <a:ln>
            <a:solidFill>
              <a:srgbClr val="FF0000"/>
            </a:solidFill>
          </a:ln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8106093" y="3377656"/>
            <a:ext cx="1120203" cy="1455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26296" y="3054490"/>
            <a:ext cx="255117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Apabila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ditekan</a:t>
            </a:r>
            <a:endParaRPr lang="id-ID" dirty="0"/>
          </a:p>
        </p:txBody>
      </p:sp>
      <p:cxnSp>
        <p:nvCxnSpPr>
          <p:cNvPr id="13" name="Straight Arrow Connector 12"/>
          <p:cNvCxnSpPr>
            <a:stCxn id="14" idx="1"/>
          </p:cNvCxnSpPr>
          <p:nvPr/>
        </p:nvCxnSpPr>
        <p:spPr>
          <a:xfrm flipH="1">
            <a:off x="7397497" y="2351896"/>
            <a:ext cx="1591055" cy="37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88552" y="1890231"/>
            <a:ext cx="302666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notifikasi</a:t>
            </a:r>
            <a:r>
              <a:rPr lang="en-US" dirty="0" smtClean="0"/>
              <a:t> “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Yakin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?”</a:t>
            </a:r>
            <a:endParaRPr lang="id-ID" dirty="0"/>
          </a:p>
        </p:txBody>
      </p:sp>
      <p:sp>
        <p:nvSpPr>
          <p:cNvPr id="15" name="TextBox 14"/>
          <p:cNvSpPr txBox="1"/>
          <p:nvPr/>
        </p:nvSpPr>
        <p:spPr>
          <a:xfrm>
            <a:off x="1339598" y="2483731"/>
            <a:ext cx="151790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iya</a:t>
            </a:r>
            <a:r>
              <a:rPr lang="en-US" dirty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ok</a:t>
            </a:r>
            <a:endParaRPr lang="id-ID" dirty="0"/>
          </a:p>
        </p:txBody>
      </p:sp>
      <p:sp>
        <p:nvSpPr>
          <p:cNvPr id="16" name="TextBox 15"/>
          <p:cNvSpPr txBox="1"/>
          <p:nvPr/>
        </p:nvSpPr>
        <p:spPr>
          <a:xfrm>
            <a:off x="1325881" y="4621959"/>
            <a:ext cx="1517904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menekan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cancel</a:t>
            </a:r>
            <a:endParaRPr lang="id-ID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43785" y="2917750"/>
            <a:ext cx="4238244" cy="21205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3"/>
          </p:cNvCxnSpPr>
          <p:nvPr/>
        </p:nvCxnSpPr>
        <p:spPr>
          <a:xfrm flipV="1">
            <a:off x="2857502" y="2813561"/>
            <a:ext cx="3506722" cy="131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56</TotalTime>
  <Words>422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User Guide To-Do List</vt:lpstr>
      <vt:lpstr>Pengertian Dan tujuan pembuatan to-do list</vt:lpstr>
      <vt:lpstr>Bagian Bagian yang terdapat di halama utama to-do list</vt:lpstr>
      <vt:lpstr>Bagian halaman tambah tugas</vt:lpstr>
      <vt:lpstr>Bagian tabel yang sudah  diisi  </vt:lpstr>
      <vt:lpstr>Bagian halaman tambah tugas</vt:lpstr>
      <vt:lpstr>Bagian notifikasi dalam halaman edit tugas</vt:lpstr>
      <vt:lpstr>Bagian nofitikasi dalam halaman edit tugas</vt:lpstr>
      <vt:lpstr>Bagian hapus tugas dan notifikasi</vt:lpstr>
      <vt:lpstr>Bagian notifikasi hapus tugas</vt:lpstr>
      <vt:lpstr>Bagian history to-do list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To-Do List</dc:title>
  <dc:creator>Admin</dc:creator>
  <cp:lastModifiedBy>Admin</cp:lastModifiedBy>
  <cp:revision>7</cp:revision>
  <dcterms:created xsi:type="dcterms:W3CDTF">2025-02-17T03:03:11Z</dcterms:created>
  <dcterms:modified xsi:type="dcterms:W3CDTF">2025-02-17T03:59:42Z</dcterms:modified>
</cp:coreProperties>
</file>